
<file path=[Content_Types].xml><?xml version="1.0" encoding="utf-8"?>
<Types xmlns="http://schemas.openxmlformats.org/package/2006/content-types">
  <Default Extension="png" ContentType="image/png"/>
  <Default Extension="bin" ContentType="image/x-e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embeddings/oleObject1.bin" ContentType="application/vnd.openxmlformats-officedocument.oleObject"/>
  <Override PartName="/ppt/media/image11.bin" ContentType="image/png"/>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732" r:id="rId5"/>
    <p:sldMasterId id="2147483743" r:id="rId6"/>
  </p:sldMasterIdLst>
  <p:notesMasterIdLst>
    <p:notesMasterId r:id="rId19"/>
  </p:notesMasterIdLst>
  <p:handoutMasterIdLst>
    <p:handoutMasterId r:id="rId20"/>
  </p:handoutMasterIdLst>
  <p:sldIdLst>
    <p:sldId id="443" r:id="rId7"/>
    <p:sldId id="426" r:id="rId8"/>
    <p:sldId id="431" r:id="rId9"/>
    <p:sldId id="427" r:id="rId10"/>
    <p:sldId id="445" r:id="rId11"/>
    <p:sldId id="433" r:id="rId12"/>
    <p:sldId id="434" r:id="rId13"/>
    <p:sldId id="435" r:id="rId14"/>
    <p:sldId id="436" r:id="rId15"/>
    <p:sldId id="437" r:id="rId16"/>
    <p:sldId id="440" r:id="rId17"/>
    <p:sldId id="442" r:id="rId18"/>
  </p:sldIdLst>
  <p:sldSz cx="12192000" cy="6858000"/>
  <p:notesSz cx="6805613" cy="9944100"/>
  <p:defaultText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0" autoAdjust="0"/>
    <p:restoredTop sz="96433" autoAdjust="0"/>
  </p:normalViewPr>
  <p:slideViewPr>
    <p:cSldViewPr snapToGrid="0" snapToObjects="1" showGuides="1">
      <p:cViewPr varScale="1">
        <p:scale>
          <a:sx n="84" d="100"/>
          <a:sy n="84" d="100"/>
        </p:scale>
        <p:origin x="210" y="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79" d="100"/>
          <a:sy n="79" d="100"/>
        </p:scale>
        <p:origin x="2130" y="96"/>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EA1F5DB3-4CE9-43EC-A7C3-DE1DE2466306}" type="datetimeFigureOut">
              <a:rPr lang="en-GB" smtClean="0"/>
              <a:t>22/04/2018</a:t>
            </a:fld>
            <a:endParaRPr lang="en-GB"/>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15B1D6CA-EFB6-465F-86AE-9D10305E15D3}" type="slidenum">
              <a:rPr lang="en-GB" smtClean="0"/>
              <a:t>‹#›</a:t>
            </a:fld>
            <a:endParaRPr lang="en-GB"/>
          </a:p>
        </p:txBody>
      </p:sp>
    </p:spTree>
    <p:extLst>
      <p:ext uri="{BB962C8B-B14F-4D97-AF65-F5344CB8AC3E}">
        <p14:creationId xmlns:p14="http://schemas.microsoft.com/office/powerpoint/2010/main" val="1602820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atin typeface="Verdana" pitchFamily="34" charset="0"/>
              </a:defRPr>
            </a:lvl1pPr>
          </a:lstStyle>
          <a:p>
            <a:endParaRPr lang="en-GB" dirty="0"/>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atin typeface="Verdana" pitchFamily="34" charset="0"/>
              </a:defRPr>
            </a:lvl1pPr>
          </a:lstStyle>
          <a:p>
            <a:fld id="{49C750F3-9958-491B-B820-66C9BC82862A}" type="datetimeFigureOut">
              <a:rPr lang="en-GB" smtClean="0"/>
              <a:pPr/>
              <a:t>22/04/2018</a:t>
            </a:fld>
            <a:endParaRPr lang="en-GB" dirty="0"/>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atin typeface="Verdana" pitchFamily="34" charset="0"/>
              </a:defRPr>
            </a:lvl1pPr>
          </a:lstStyle>
          <a:p>
            <a:endParaRPr lang="en-GB" dirty="0"/>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atin typeface="Verdana" pitchFamily="34" charset="0"/>
              </a:defRPr>
            </a:lvl1pPr>
          </a:lstStyle>
          <a:p>
            <a:fld id="{FF9FC856-20BB-4456-90D7-D0CE2A2C5B97}" type="slidenum">
              <a:rPr lang="en-GB" smtClean="0"/>
              <a:pPr/>
              <a:t>‹#›</a:t>
            </a:fld>
            <a:endParaRPr lang="en-GB" dirty="0"/>
          </a:p>
        </p:txBody>
      </p:sp>
    </p:spTree>
    <p:extLst>
      <p:ext uri="{BB962C8B-B14F-4D97-AF65-F5344CB8AC3E}">
        <p14:creationId xmlns:p14="http://schemas.microsoft.com/office/powerpoint/2010/main" val="87237014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Verdana" pitchFamily="34" charset="0"/>
        <a:ea typeface="+mn-ea"/>
        <a:cs typeface="+mn-cs"/>
      </a:defRPr>
    </a:lvl1pPr>
    <a:lvl2pPr marL="609585" algn="l" defTabSz="1219170" rtl="0" eaLnBrk="1" latinLnBrk="0" hangingPunct="1">
      <a:defRPr sz="1600" kern="1200">
        <a:solidFill>
          <a:schemeClr val="tx1"/>
        </a:solidFill>
        <a:latin typeface="Verdana" pitchFamily="34" charset="0"/>
        <a:ea typeface="+mn-ea"/>
        <a:cs typeface="+mn-cs"/>
      </a:defRPr>
    </a:lvl2pPr>
    <a:lvl3pPr marL="1219170" algn="l" defTabSz="1219170" rtl="0" eaLnBrk="1" latinLnBrk="0" hangingPunct="1">
      <a:defRPr sz="1600" kern="1200">
        <a:solidFill>
          <a:schemeClr val="tx1"/>
        </a:solidFill>
        <a:latin typeface="Verdana" pitchFamily="34" charset="0"/>
        <a:ea typeface="+mn-ea"/>
        <a:cs typeface="+mn-cs"/>
      </a:defRPr>
    </a:lvl3pPr>
    <a:lvl4pPr marL="1828754" algn="l" defTabSz="1219170" rtl="0" eaLnBrk="1" latinLnBrk="0" hangingPunct="1">
      <a:defRPr sz="1600" kern="1200">
        <a:solidFill>
          <a:schemeClr val="tx1"/>
        </a:solidFill>
        <a:latin typeface="Verdana" pitchFamily="34" charset="0"/>
        <a:ea typeface="+mn-ea"/>
        <a:cs typeface="+mn-cs"/>
      </a:defRPr>
    </a:lvl4pPr>
    <a:lvl5pPr marL="2438339" algn="l" defTabSz="1219170" rtl="0" eaLnBrk="1" latinLnBrk="0" hangingPunct="1">
      <a:defRPr sz="1600" kern="1200">
        <a:solidFill>
          <a:schemeClr val="tx1"/>
        </a:solidFill>
        <a:latin typeface="Verdana"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FF9FC856-20BB-4456-90D7-D0CE2A2C5B97}" type="slidenum">
              <a:rPr lang="en-GB" smtClean="0"/>
              <a:pPr/>
              <a:t>1</a:t>
            </a:fld>
            <a:endParaRPr lang="en-GB" dirty="0"/>
          </a:p>
        </p:txBody>
      </p:sp>
    </p:spTree>
    <p:extLst>
      <p:ext uri="{BB962C8B-B14F-4D97-AF65-F5344CB8AC3E}">
        <p14:creationId xmlns:p14="http://schemas.microsoft.com/office/powerpoint/2010/main" val="3381227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Background"/>
          <p:cNvSpPr txBox="1">
            <a:spLocks/>
          </p:cNvSpPr>
          <p:nvPr userDrawn="1"/>
        </p:nvSpPr>
        <p:spPr>
          <a:xfrm>
            <a:off x="143934" y="142560"/>
            <a:ext cx="11902017" cy="6208183"/>
          </a:xfrm>
          <a:prstGeom prst="rect">
            <a:avLst/>
          </a:prstGeom>
          <a:solidFill>
            <a:schemeClr val="accent1"/>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lang="en-GB"/>
          </a:p>
        </p:txBody>
      </p:sp>
      <p:sp>
        <p:nvSpPr>
          <p:cNvPr id="2" name="Title 1"/>
          <p:cNvSpPr>
            <a:spLocks noGrp="1"/>
          </p:cNvSpPr>
          <p:nvPr>
            <p:ph type="ctrTitle" hasCustomPrompt="1"/>
          </p:nvPr>
        </p:nvSpPr>
        <p:spPr>
          <a:xfrm>
            <a:off x="594000" y="3830186"/>
            <a:ext cx="6331733" cy="692667"/>
          </a:xfrm>
          <a:blipFill>
            <a:blip r:embed="rId2"/>
            <a:stretch>
              <a:fillRect/>
            </a:stretch>
          </a:blipFill>
        </p:spPr>
        <p:txBody>
          <a:bodyPr wrap="none" lIns="0" tIns="180000" rIns="0" bIns="0" anchor="t" anchorCtr="0">
            <a:spAutoFit/>
          </a:bodyPr>
          <a:lstStyle>
            <a:lvl1pPr>
              <a:lnSpc>
                <a:spcPct val="83000"/>
              </a:lnSpc>
              <a:defRPr sz="4000" baseline="0">
                <a:solidFill>
                  <a:schemeClr val="bg1"/>
                </a:solidFill>
                <a:latin typeface="+mj-lt"/>
              </a:defRPr>
            </a:lvl1pPr>
          </a:lstStyle>
          <a:p>
            <a:r>
              <a:rPr lang="en-GB" noProof="0" dirty="0"/>
              <a:t>Insert title, one line only</a:t>
            </a:r>
            <a:endParaRPr lang="en-GB"/>
          </a:p>
        </p:txBody>
      </p:sp>
      <p:sp>
        <p:nvSpPr>
          <p:cNvPr id="3" name="Subtitle 2"/>
          <p:cNvSpPr>
            <a:spLocks noGrp="1"/>
          </p:cNvSpPr>
          <p:nvPr>
            <p:ph type="subTitle" idx="1"/>
          </p:nvPr>
        </p:nvSpPr>
        <p:spPr>
          <a:xfrm>
            <a:off x="593726" y="4618038"/>
            <a:ext cx="6364287" cy="561975"/>
          </a:xfrm>
        </p:spPr>
        <p:txBody>
          <a:bodyPr wrap="square" lIns="25200" tIns="0" rIns="0" bIns="0">
            <a:noAutofit/>
          </a:bodyPr>
          <a:lstStyle>
            <a:lvl1pPr marL="0" indent="0" algn="l">
              <a:buNone/>
              <a:defRPr sz="1800" spc="53"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endParaRPr lang="en-GB"/>
          </a:p>
        </p:txBody>
      </p:sp>
      <p:sp>
        <p:nvSpPr>
          <p:cNvPr id="14" name="FLD_Presenter"/>
          <p:cNvSpPr>
            <a:spLocks noGrp="1"/>
          </p:cNvSpPr>
          <p:nvPr>
            <p:ph type="body" sz="quarter" idx="18" hasCustomPrompt="1"/>
          </p:nvPr>
        </p:nvSpPr>
        <p:spPr>
          <a:xfrm>
            <a:off x="596900" y="5180013"/>
            <a:ext cx="6361113" cy="210383"/>
          </a:xfrm>
        </p:spPr>
        <p:txBody>
          <a:bodyPr lIns="32400" anchor="b"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endParaRPr lang="en-GB"/>
          </a:p>
        </p:txBody>
      </p:sp>
      <p:sp>
        <p:nvSpPr>
          <p:cNvPr id="15" name="FLD_Location"/>
          <p:cNvSpPr>
            <a:spLocks noGrp="1"/>
          </p:cNvSpPr>
          <p:nvPr>
            <p:ph type="body" sz="quarter" idx="19" hasCustomPrompt="1"/>
          </p:nvPr>
        </p:nvSpPr>
        <p:spPr>
          <a:xfrm>
            <a:off x="596901" y="5405085"/>
            <a:ext cx="6361112" cy="208800"/>
          </a:xfrm>
        </p:spPr>
        <p:txBody>
          <a:bodyPr lIns="32400" anchor="t"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endParaRPr lang="en-GB"/>
          </a:p>
        </p:txBody>
      </p:sp>
      <p:sp>
        <p:nvSpPr>
          <p:cNvPr id="4" name="Date_DateCustomA"/>
          <p:cNvSpPr>
            <a:spLocks noGrp="1"/>
          </p:cNvSpPr>
          <p:nvPr>
            <p:ph type="dt" sz="half" idx="20"/>
          </p:nvPr>
        </p:nvSpPr>
        <p:spPr/>
        <p:txBody>
          <a:bodyPr/>
          <a:lstStyle/>
          <a:p>
            <a:r>
              <a:rPr lang="it-IT"/>
              <a:t>30/08/2017</a:t>
            </a:r>
            <a:endParaRPr lang="en-GB" dirty="0"/>
          </a:p>
        </p:txBody>
      </p:sp>
      <p:sp>
        <p:nvSpPr>
          <p:cNvPr id="5" name="FLD_PresentationTitle"/>
          <p:cNvSpPr>
            <a:spLocks noGrp="1"/>
          </p:cNvSpPr>
          <p:nvPr>
            <p:ph type="ftr" sz="quarter" idx="21"/>
          </p:nvPr>
        </p:nvSpPr>
        <p:spPr>
          <a:xfrm>
            <a:off x="0" y="6912000"/>
            <a:ext cx="0" cy="0"/>
          </a:xfrm>
        </p:spPr>
        <p:txBody>
          <a:bodyPr/>
          <a:lstStyle>
            <a:lvl1pPr>
              <a:defRPr sz="100">
                <a:noFill/>
              </a:defRPr>
            </a:lvl1pPr>
          </a:lstStyle>
          <a:p>
            <a:endParaRPr lang="en-GB" dirty="0"/>
          </a:p>
        </p:txBody>
      </p:sp>
      <p:sp>
        <p:nvSpPr>
          <p:cNvPr id="6" name="Slide Number Placeholder 5"/>
          <p:cNvSpPr>
            <a:spLocks noGrp="1"/>
          </p:cNvSpPr>
          <p:nvPr>
            <p:ph type="sldNum" sz="quarter" idx="22"/>
          </p:nvPr>
        </p:nvSpPr>
        <p:spPr>
          <a:xfrm>
            <a:off x="0" y="6912000"/>
            <a:ext cx="0" cy="0"/>
          </a:xfrm>
        </p:spPr>
        <p:txBody>
          <a:bodyPr/>
          <a:lstStyle>
            <a:lvl1pPr>
              <a:defRPr sz="100">
                <a:noFill/>
              </a:defRPr>
            </a:lvl1pPr>
          </a:lstStyle>
          <a:p>
            <a:r>
              <a:rPr lang="en-GB" b="0"/>
              <a:t>|</a:t>
            </a:r>
            <a:fld id="{161BE2EA-AEDB-4948-88E1-594E5C4BF481}" type="slidenum">
              <a:rPr lang="en-GB" smtClean="0"/>
              <a:pPr/>
              <a:t>‹#›</a:t>
            </a:fld>
            <a:endParaRPr lang="en-GB" dirty="0"/>
          </a:p>
        </p:txBody>
      </p:sp>
      <p:pic>
        <p:nvPicPr>
          <p:cNvPr id="11"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on light blue">
    <p:spTree>
      <p:nvGrpSpPr>
        <p:cNvPr id="1" name=""/>
        <p:cNvGrpSpPr/>
        <p:nvPr/>
      </p:nvGrpSpPr>
      <p:grpSpPr>
        <a:xfrm>
          <a:off x="0" y="0"/>
          <a:ext cx="0" cy="0"/>
          <a:chOff x="0" y="0"/>
          <a:chExt cx="0" cy="0"/>
        </a:xfrm>
      </p:grpSpPr>
      <p:sp>
        <p:nvSpPr>
          <p:cNvPr id="10" name="Rectangle 9"/>
          <p:cNvSpPr/>
          <p:nvPr userDrawn="1"/>
        </p:nvSpPr>
        <p:spPr>
          <a:xfrm>
            <a:off x="143933" y="146051"/>
            <a:ext cx="11902017" cy="6208183"/>
          </a:xfrm>
          <a:prstGeom prst="rect">
            <a:avLst/>
          </a:prstGeom>
          <a:solidFill>
            <a:srgbClr val="E0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idx="1"/>
          </p:nvPr>
        </p:nvSpPr>
        <p:spPr>
          <a:xfrm>
            <a:off x="594000" y="1457326"/>
            <a:ext cx="10994400" cy="4481512"/>
          </a:xfrm>
        </p:spPr>
        <p:txBody>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7" name="Date_DateCustomA"/>
          <p:cNvSpPr>
            <a:spLocks noGrp="1"/>
          </p:cNvSpPr>
          <p:nvPr>
            <p:ph type="dt" sz="half" idx="10"/>
          </p:nvPr>
        </p:nvSpPr>
        <p:spPr/>
        <p:txBody>
          <a:bodyPr/>
          <a:lstStyle/>
          <a:p>
            <a:r>
              <a:rPr lang="it-IT"/>
              <a:t>30/08/2017</a:t>
            </a:r>
            <a:endParaRPr lang="en-GB" dirty="0"/>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13" name="Title Placeholder 1"/>
          <p:cNvSpPr>
            <a:spLocks noGrp="1"/>
          </p:cNvSpPr>
          <p:nvPr>
            <p:ph type="title"/>
          </p:nvPr>
        </p:nvSpPr>
        <p:spPr>
          <a:xfrm>
            <a:off x="572400" y="423334"/>
            <a:ext cx="9161332" cy="826125"/>
          </a:xfrm>
          <a:prstGeom prst="rect">
            <a:avLst/>
          </a:prstGeom>
        </p:spPr>
        <p:txBody>
          <a:bodyPr vert="horz" lIns="0" tIns="0" rIns="0" bIns="0" rtlCol="0" anchor="t" anchorCtr="0">
            <a:noAutofit/>
          </a:bodyPr>
          <a:lstStyle/>
          <a:p>
            <a:r>
              <a:rPr lang="en-GB" noProof="0" dirty="0"/>
              <a:t>Click to edit Master title style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602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on light blue">
    <p:spTree>
      <p:nvGrpSpPr>
        <p:cNvPr id="1" name=""/>
        <p:cNvGrpSpPr/>
        <p:nvPr/>
      </p:nvGrpSpPr>
      <p:grpSpPr>
        <a:xfrm>
          <a:off x="0" y="0"/>
          <a:ext cx="0" cy="0"/>
          <a:chOff x="0" y="0"/>
          <a:chExt cx="0" cy="0"/>
        </a:xfrm>
      </p:grpSpPr>
      <p:sp>
        <p:nvSpPr>
          <p:cNvPr id="14" name="Rectangle 13"/>
          <p:cNvSpPr/>
          <p:nvPr userDrawn="1"/>
        </p:nvSpPr>
        <p:spPr>
          <a:xfrm>
            <a:off x="143933" y="146051"/>
            <a:ext cx="11902017" cy="6208183"/>
          </a:xfrm>
          <a:prstGeom prst="rect">
            <a:avLst/>
          </a:prstGeom>
          <a:solidFill>
            <a:srgbClr val="E0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sz="half" idx="1"/>
          </p:nvPr>
        </p:nvSpPr>
        <p:spPr>
          <a:xfrm>
            <a:off x="594000" y="1457325"/>
            <a:ext cx="5271813"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Content Placeholder 3"/>
          <p:cNvSpPr>
            <a:spLocks noGrp="1"/>
          </p:cNvSpPr>
          <p:nvPr>
            <p:ph sz="half" idx="2"/>
          </p:nvPr>
        </p:nvSpPr>
        <p:spPr>
          <a:xfrm>
            <a:off x="6324600" y="1457325"/>
            <a:ext cx="5269335"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11" name="Date_DateCustomA"/>
          <p:cNvSpPr>
            <a:spLocks noGrp="1"/>
          </p:cNvSpPr>
          <p:nvPr>
            <p:ph type="dt" sz="half" idx="10"/>
          </p:nvPr>
        </p:nvSpPr>
        <p:spPr/>
        <p:txBody>
          <a:bodyPr/>
          <a:lstStyle/>
          <a:p>
            <a:r>
              <a:rPr lang="it-IT"/>
              <a:t>30/08/2017</a:t>
            </a:r>
            <a:endParaRPr lang="en-GB" dirty="0"/>
          </a:p>
        </p:txBody>
      </p:sp>
      <p:sp>
        <p:nvSpPr>
          <p:cNvPr id="16" name="FLD_PresentationTitle"/>
          <p:cNvSpPr>
            <a:spLocks noGrp="1"/>
          </p:cNvSpPr>
          <p:nvPr>
            <p:ph type="ftr" sz="quarter" idx="11"/>
          </p:nvPr>
        </p:nvSpPr>
        <p:spPr/>
        <p:txBody>
          <a:bodyPr/>
          <a:lstStyle/>
          <a:p>
            <a:endParaRPr lang="en-GB" dirty="0"/>
          </a:p>
        </p:txBody>
      </p:sp>
      <p:sp>
        <p:nvSpPr>
          <p:cNvPr id="17" name="Slide Number Placeholder 1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15" name="Title Placeholder 1"/>
          <p:cNvSpPr>
            <a:spLocks noGrp="1"/>
          </p:cNvSpPr>
          <p:nvPr>
            <p:ph type="title"/>
          </p:nvPr>
        </p:nvSpPr>
        <p:spPr>
          <a:xfrm>
            <a:off x="572400" y="423334"/>
            <a:ext cx="9165325" cy="826125"/>
          </a:xfrm>
          <a:prstGeom prst="rect">
            <a:avLst/>
          </a:prstGeom>
        </p:spPr>
        <p:txBody>
          <a:bodyPr vert="horz" lIns="0" tIns="0" rIns="0" bIns="0" rtlCol="0" anchor="t" anchorCtr="0">
            <a:noAutofit/>
          </a:bodyPr>
          <a:lstStyle/>
          <a:p>
            <a:r>
              <a:rPr lang="en-GB" noProof="0" dirty="0"/>
              <a:t>Click to edit Master title style</a:t>
            </a:r>
          </a:p>
        </p:txBody>
      </p:sp>
      <p:cxnSp>
        <p:nvCxnSpPr>
          <p:cNvPr id="19" name="Straight Connector 18"/>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2092679101"/>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II on light blue">
    <p:spTree>
      <p:nvGrpSpPr>
        <p:cNvPr id="1" name=""/>
        <p:cNvGrpSpPr/>
        <p:nvPr/>
      </p:nvGrpSpPr>
      <p:grpSpPr>
        <a:xfrm>
          <a:off x="0" y="0"/>
          <a:ext cx="0" cy="0"/>
          <a:chOff x="0" y="0"/>
          <a:chExt cx="0" cy="0"/>
        </a:xfrm>
      </p:grpSpPr>
      <p:sp>
        <p:nvSpPr>
          <p:cNvPr id="13" name="Rectangle 12"/>
          <p:cNvSpPr/>
          <p:nvPr userDrawn="1"/>
        </p:nvSpPr>
        <p:spPr>
          <a:xfrm>
            <a:off x="143933" y="146051"/>
            <a:ext cx="11902017" cy="6208183"/>
          </a:xfrm>
          <a:prstGeom prst="rect">
            <a:avLst/>
          </a:prstGeom>
          <a:solidFill>
            <a:srgbClr val="E0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10" name="Text Placeholder 2"/>
          <p:cNvSpPr>
            <a:spLocks noGrp="1"/>
          </p:cNvSpPr>
          <p:nvPr>
            <p:ph type="body" idx="13"/>
          </p:nvPr>
        </p:nvSpPr>
        <p:spPr>
          <a:xfrm>
            <a:off x="594000" y="1458000"/>
            <a:ext cx="5271813" cy="552789"/>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2" name="Title 1"/>
          <p:cNvSpPr>
            <a:spLocks noGrp="1"/>
          </p:cNvSpPr>
          <p:nvPr>
            <p:ph type="title"/>
          </p:nvPr>
        </p:nvSpPr>
        <p:spPr/>
        <p:txBody>
          <a:bodyPr/>
          <a:lstStyle/>
          <a:p>
            <a:r>
              <a:rPr lang="en-GB" noProof="0" dirty="0"/>
              <a:t>Click to edit Master title style</a:t>
            </a:r>
            <a:endParaRPr lang="en-GB"/>
          </a:p>
        </p:txBody>
      </p:sp>
      <p:sp>
        <p:nvSpPr>
          <p:cNvPr id="3" name="Content Placeholder 2"/>
          <p:cNvSpPr>
            <a:spLocks noGrp="1"/>
          </p:cNvSpPr>
          <p:nvPr>
            <p:ph sz="half" idx="1"/>
          </p:nvPr>
        </p:nvSpPr>
        <p:spPr>
          <a:xfrm>
            <a:off x="594000" y="2014946"/>
            <a:ext cx="5271813"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Content Placeholder 3"/>
          <p:cNvSpPr>
            <a:spLocks noGrp="1"/>
          </p:cNvSpPr>
          <p:nvPr>
            <p:ph sz="half" idx="2"/>
          </p:nvPr>
        </p:nvSpPr>
        <p:spPr>
          <a:xfrm>
            <a:off x="6324600" y="2014945"/>
            <a:ext cx="5271000"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5" name="Date_DateCustomA"/>
          <p:cNvSpPr>
            <a:spLocks noGrp="1"/>
          </p:cNvSpPr>
          <p:nvPr>
            <p:ph type="dt" sz="half" idx="10"/>
          </p:nvPr>
        </p:nvSpPr>
        <p:spPr/>
        <p:txBody>
          <a:bodyPr/>
          <a:lstStyle/>
          <a:p>
            <a:r>
              <a:rPr lang="it-IT"/>
              <a:t>30/08/2017</a:t>
            </a:r>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11" name="Text Placeholder 4"/>
          <p:cNvSpPr>
            <a:spLocks noGrp="1"/>
          </p:cNvSpPr>
          <p:nvPr>
            <p:ph type="body" sz="quarter" idx="3"/>
          </p:nvPr>
        </p:nvSpPr>
        <p:spPr>
          <a:xfrm>
            <a:off x="6324600" y="1458000"/>
            <a:ext cx="5271000" cy="552364"/>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cxnSp>
        <p:nvCxnSpPr>
          <p:cNvPr id="16" name="Straight Connector 15"/>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1799663733"/>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on light blue">
    <p:spTree>
      <p:nvGrpSpPr>
        <p:cNvPr id="1" name=""/>
        <p:cNvGrpSpPr/>
        <p:nvPr/>
      </p:nvGrpSpPr>
      <p:grpSpPr>
        <a:xfrm>
          <a:off x="0" y="0"/>
          <a:ext cx="0" cy="0"/>
          <a:chOff x="0" y="0"/>
          <a:chExt cx="0" cy="0"/>
        </a:xfrm>
      </p:grpSpPr>
      <p:sp>
        <p:nvSpPr>
          <p:cNvPr id="16" name="Rectangle 15"/>
          <p:cNvSpPr/>
          <p:nvPr userDrawn="1"/>
        </p:nvSpPr>
        <p:spPr>
          <a:xfrm>
            <a:off x="143933" y="144000"/>
            <a:ext cx="11902017" cy="6208183"/>
          </a:xfrm>
          <a:prstGeom prst="rect">
            <a:avLst/>
          </a:prstGeom>
          <a:solidFill>
            <a:srgbClr val="E0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2" name="Title 1"/>
          <p:cNvSpPr>
            <a:spLocks noGrp="1"/>
          </p:cNvSpPr>
          <p:nvPr>
            <p:ph type="title"/>
          </p:nvPr>
        </p:nvSpPr>
        <p:spPr/>
        <p:txBody>
          <a:bodyPr/>
          <a:lstStyle/>
          <a:p>
            <a:r>
              <a:rPr lang="en-GB" noProof="0" dirty="0"/>
              <a:t>Click to edit Master title style</a:t>
            </a:r>
            <a:endParaRPr lang="en-GB"/>
          </a:p>
        </p:txBody>
      </p:sp>
      <p:sp>
        <p:nvSpPr>
          <p:cNvPr id="5" name="Date_DateCustomA"/>
          <p:cNvSpPr>
            <a:spLocks noGrp="1"/>
          </p:cNvSpPr>
          <p:nvPr>
            <p:ph type="dt" sz="half" idx="10"/>
          </p:nvPr>
        </p:nvSpPr>
        <p:spPr/>
        <p:txBody>
          <a:bodyPr/>
          <a:lstStyle/>
          <a:p>
            <a:r>
              <a:rPr lang="it-IT"/>
              <a:t>30/08/2017</a:t>
            </a:r>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33" name="Text Placeholder 2"/>
          <p:cNvSpPr>
            <a:spLocks noGrp="1"/>
          </p:cNvSpPr>
          <p:nvPr>
            <p:ph type="body" idx="13"/>
          </p:nvPr>
        </p:nvSpPr>
        <p:spPr>
          <a:xfrm>
            <a:off x="596900" y="1458000"/>
            <a:ext cx="3362400" cy="475412"/>
          </a:xfrm>
        </p:spPr>
        <p:txBody>
          <a:bodyPr anchor="t" anchorCtr="0"/>
          <a:lstStyle>
            <a:lvl1pPr marL="0" indent="0">
              <a:lnSpc>
                <a:spcPct val="100000"/>
              </a:lnSpc>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34" name="Content Placeholder 3"/>
          <p:cNvSpPr>
            <a:spLocks noGrp="1"/>
          </p:cNvSpPr>
          <p:nvPr>
            <p:ph sz="half" idx="1"/>
          </p:nvPr>
        </p:nvSpPr>
        <p:spPr>
          <a:xfrm>
            <a:off x="593999" y="1936221"/>
            <a:ext cx="3362400" cy="4014988"/>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35" name="Text Placeholder 4"/>
          <p:cNvSpPr>
            <a:spLocks noGrp="1"/>
          </p:cNvSpPr>
          <p:nvPr>
            <p:ph type="body" sz="quarter" idx="3"/>
          </p:nvPr>
        </p:nvSpPr>
        <p:spPr>
          <a:xfrm>
            <a:off x="4413600" y="1457325"/>
            <a:ext cx="3361975"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36" name="Content Placeholder 5"/>
          <p:cNvSpPr>
            <a:spLocks noGrp="1"/>
          </p:cNvSpPr>
          <p:nvPr>
            <p:ph sz="half" idx="2"/>
          </p:nvPr>
        </p:nvSpPr>
        <p:spPr>
          <a:xfrm>
            <a:off x="4414838" y="1936211"/>
            <a:ext cx="3360737"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37" name="Text Placeholder 6"/>
          <p:cNvSpPr>
            <a:spLocks noGrp="1"/>
          </p:cNvSpPr>
          <p:nvPr>
            <p:ph type="body" sz="quarter" idx="15"/>
          </p:nvPr>
        </p:nvSpPr>
        <p:spPr>
          <a:xfrm>
            <a:off x="8231278" y="1457325"/>
            <a:ext cx="3363821"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38" name="Content Placeholder 7"/>
          <p:cNvSpPr>
            <a:spLocks noGrp="1"/>
          </p:cNvSpPr>
          <p:nvPr>
            <p:ph sz="half" idx="14"/>
          </p:nvPr>
        </p:nvSpPr>
        <p:spPr>
          <a:xfrm>
            <a:off x="8232774" y="1936212"/>
            <a:ext cx="3362325"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2" name="Text Placeholder 8"/>
          <p:cNvSpPr>
            <a:spLocks noGrp="1"/>
          </p:cNvSpPr>
          <p:nvPr>
            <p:ph type="body" sz="quarter" idx="16"/>
          </p:nvPr>
        </p:nvSpPr>
        <p:spPr>
          <a:xfrm>
            <a:off x="597600" y="5946775"/>
            <a:ext cx="7177975" cy="150813"/>
          </a:xfrm>
        </p:spPr>
        <p:txBody>
          <a:bodyPr tIns="18000"/>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stStyle>
          <a:p>
            <a:pPr lvl="0"/>
            <a:r>
              <a:rPr lang="en-GB" dirty="0"/>
              <a:t>Click to edit Master text styles</a:t>
            </a:r>
            <a:endParaRPr lang="en-GB"/>
          </a:p>
        </p:txBody>
      </p:sp>
      <p:cxnSp>
        <p:nvCxnSpPr>
          <p:cNvPr id="18" name="Straight Connector 17"/>
          <p:cNvCxnSpPr/>
          <p:nvPr userDrawn="1"/>
        </p:nvCxnSpPr>
        <p:spPr>
          <a:xfrm>
            <a:off x="8232775" y="1356567"/>
            <a:ext cx="336482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14838" y="1356567"/>
            <a:ext cx="3360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94000" y="1356567"/>
            <a:ext cx="336046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3095482483"/>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on grey">
    <p:spTree>
      <p:nvGrpSpPr>
        <p:cNvPr id="1" name=""/>
        <p:cNvGrpSpPr/>
        <p:nvPr/>
      </p:nvGrpSpPr>
      <p:grpSpPr>
        <a:xfrm>
          <a:off x="0" y="0"/>
          <a:ext cx="0" cy="0"/>
          <a:chOff x="0" y="0"/>
          <a:chExt cx="0" cy="0"/>
        </a:xfrm>
      </p:grpSpPr>
      <p:sp>
        <p:nvSpPr>
          <p:cNvPr id="11" name="Rectangle 10"/>
          <p:cNvSpPr/>
          <p:nvPr userDrawn="1"/>
        </p:nvSpPr>
        <p:spPr>
          <a:xfrm>
            <a:off x="143933" y="144000"/>
            <a:ext cx="11902017" cy="6208183"/>
          </a:xfrm>
          <a:prstGeom prst="rect">
            <a:avLst/>
          </a:prstGeom>
          <a:solidFill>
            <a:srgbClr val="E5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idx="1"/>
          </p:nvPr>
        </p:nvSpPr>
        <p:spPr>
          <a:xfrm>
            <a:off x="594000" y="1457326"/>
            <a:ext cx="10994400" cy="4495800"/>
          </a:xfrm>
        </p:spPr>
        <p:txBody>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7" name="Date_DateCustomA"/>
          <p:cNvSpPr>
            <a:spLocks noGrp="1"/>
          </p:cNvSpPr>
          <p:nvPr>
            <p:ph type="dt" sz="half" idx="10"/>
          </p:nvPr>
        </p:nvSpPr>
        <p:spPr/>
        <p:txBody>
          <a:bodyPr/>
          <a:lstStyle/>
          <a:p>
            <a:r>
              <a:rPr lang="it-IT"/>
              <a:t>30/08/2017</a:t>
            </a:r>
            <a:endParaRPr lang="en-GB" dirty="0"/>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13" name="Title Placeholder 1"/>
          <p:cNvSpPr>
            <a:spLocks noGrp="1"/>
          </p:cNvSpPr>
          <p:nvPr>
            <p:ph type="title"/>
          </p:nvPr>
        </p:nvSpPr>
        <p:spPr>
          <a:xfrm>
            <a:off x="572400" y="423334"/>
            <a:ext cx="9165325" cy="826125"/>
          </a:xfrm>
          <a:prstGeom prst="rect">
            <a:avLst/>
          </a:prstGeom>
        </p:spPr>
        <p:txBody>
          <a:bodyPr vert="horz" lIns="0" tIns="0" rIns="0" bIns="0" rtlCol="0" anchor="t" anchorCtr="0">
            <a:noAutofit/>
          </a:bodyPr>
          <a:lstStyle/>
          <a:p>
            <a:r>
              <a:rPr lang="en-GB" noProof="0" dirty="0"/>
              <a:t>Click to edit Master title style</a:t>
            </a:r>
          </a:p>
        </p:txBody>
      </p:sp>
      <p:cxnSp>
        <p:nvCxnSpPr>
          <p:cNvPr id="14" name="Straight Connector 13"/>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3086842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on grey">
    <p:spTree>
      <p:nvGrpSpPr>
        <p:cNvPr id="1" name=""/>
        <p:cNvGrpSpPr/>
        <p:nvPr/>
      </p:nvGrpSpPr>
      <p:grpSpPr>
        <a:xfrm>
          <a:off x="0" y="0"/>
          <a:ext cx="0" cy="0"/>
          <a:chOff x="0" y="0"/>
          <a:chExt cx="0" cy="0"/>
        </a:xfrm>
      </p:grpSpPr>
      <p:sp>
        <p:nvSpPr>
          <p:cNvPr id="15" name="Rectangle 14"/>
          <p:cNvSpPr/>
          <p:nvPr userDrawn="1"/>
        </p:nvSpPr>
        <p:spPr>
          <a:xfrm>
            <a:off x="143933" y="144000"/>
            <a:ext cx="11902017" cy="6208183"/>
          </a:xfrm>
          <a:prstGeom prst="rect">
            <a:avLst/>
          </a:prstGeom>
          <a:solidFill>
            <a:srgbClr val="E5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5"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594000" y="1457325"/>
            <a:ext cx="5271813"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Content Placeholder 3"/>
          <p:cNvSpPr>
            <a:spLocks noGrp="1"/>
          </p:cNvSpPr>
          <p:nvPr>
            <p:ph sz="half" idx="2"/>
          </p:nvPr>
        </p:nvSpPr>
        <p:spPr>
          <a:xfrm>
            <a:off x="6324600" y="1457325"/>
            <a:ext cx="5270999"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11" name="Date_DateCustomA"/>
          <p:cNvSpPr>
            <a:spLocks noGrp="1"/>
          </p:cNvSpPr>
          <p:nvPr>
            <p:ph type="dt" sz="half" idx="10"/>
          </p:nvPr>
        </p:nvSpPr>
        <p:spPr/>
        <p:txBody>
          <a:bodyPr/>
          <a:lstStyle/>
          <a:p>
            <a:r>
              <a:rPr lang="it-IT"/>
              <a:t>30/08/2017</a:t>
            </a:r>
            <a:endParaRPr lang="en-GB" dirty="0"/>
          </a:p>
        </p:txBody>
      </p:sp>
      <p:sp>
        <p:nvSpPr>
          <p:cNvPr id="16" name="FLD_PresentationTitle"/>
          <p:cNvSpPr>
            <a:spLocks noGrp="1"/>
          </p:cNvSpPr>
          <p:nvPr>
            <p:ph type="ftr" sz="quarter" idx="11"/>
          </p:nvPr>
        </p:nvSpPr>
        <p:spPr/>
        <p:txBody>
          <a:bodyPr/>
          <a:lstStyle/>
          <a:p>
            <a:endParaRPr lang="en-GB" dirty="0"/>
          </a:p>
        </p:txBody>
      </p:sp>
      <p:sp>
        <p:nvSpPr>
          <p:cNvPr id="17" name="Slide Number Placeholder 1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cxnSp>
        <p:nvCxnSpPr>
          <p:cNvPr id="19" name="Straight Connector 18"/>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2300884148"/>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II on grey">
    <p:spTree>
      <p:nvGrpSpPr>
        <p:cNvPr id="1" name=""/>
        <p:cNvGrpSpPr/>
        <p:nvPr/>
      </p:nvGrpSpPr>
      <p:grpSpPr>
        <a:xfrm>
          <a:off x="0" y="0"/>
          <a:ext cx="0" cy="0"/>
          <a:chOff x="0" y="0"/>
          <a:chExt cx="0" cy="0"/>
        </a:xfrm>
      </p:grpSpPr>
      <p:sp>
        <p:nvSpPr>
          <p:cNvPr id="15" name="Rectangle 14"/>
          <p:cNvSpPr/>
          <p:nvPr userDrawn="1"/>
        </p:nvSpPr>
        <p:spPr>
          <a:xfrm>
            <a:off x="143933" y="144000"/>
            <a:ext cx="11902017" cy="6208183"/>
          </a:xfrm>
          <a:prstGeom prst="rect">
            <a:avLst/>
          </a:prstGeom>
          <a:solidFill>
            <a:srgbClr val="E5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10" name="Text Placeholder 2"/>
          <p:cNvSpPr>
            <a:spLocks noGrp="1"/>
          </p:cNvSpPr>
          <p:nvPr>
            <p:ph type="body" idx="13"/>
          </p:nvPr>
        </p:nvSpPr>
        <p:spPr>
          <a:xfrm>
            <a:off x="594000" y="1458000"/>
            <a:ext cx="5271813" cy="552789"/>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2" name="Title 1"/>
          <p:cNvSpPr>
            <a:spLocks noGrp="1"/>
          </p:cNvSpPr>
          <p:nvPr>
            <p:ph type="title"/>
          </p:nvPr>
        </p:nvSpPr>
        <p:spPr/>
        <p:txBody>
          <a:bodyPr/>
          <a:lstStyle/>
          <a:p>
            <a:r>
              <a:rPr lang="en-GB" noProof="0" dirty="0"/>
              <a:t>Click to edit Master title style</a:t>
            </a:r>
            <a:endParaRPr lang="en-GB"/>
          </a:p>
        </p:txBody>
      </p:sp>
      <p:sp>
        <p:nvSpPr>
          <p:cNvPr id="3" name="Content Placeholder 2"/>
          <p:cNvSpPr>
            <a:spLocks noGrp="1"/>
          </p:cNvSpPr>
          <p:nvPr>
            <p:ph sz="half" idx="1"/>
          </p:nvPr>
        </p:nvSpPr>
        <p:spPr>
          <a:xfrm>
            <a:off x="594000" y="2014946"/>
            <a:ext cx="5271813"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Content Placeholder 3"/>
          <p:cNvSpPr>
            <a:spLocks noGrp="1"/>
          </p:cNvSpPr>
          <p:nvPr>
            <p:ph sz="half" idx="2"/>
          </p:nvPr>
        </p:nvSpPr>
        <p:spPr>
          <a:xfrm>
            <a:off x="6324600" y="2014945"/>
            <a:ext cx="5270999"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5" name="Date_DateCustomA"/>
          <p:cNvSpPr>
            <a:spLocks noGrp="1"/>
          </p:cNvSpPr>
          <p:nvPr>
            <p:ph type="dt" sz="half" idx="10"/>
          </p:nvPr>
        </p:nvSpPr>
        <p:spPr/>
        <p:txBody>
          <a:bodyPr/>
          <a:lstStyle/>
          <a:p>
            <a:r>
              <a:rPr lang="it-IT"/>
              <a:t>30/08/2017</a:t>
            </a:r>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11" name="Text Placeholder 4"/>
          <p:cNvSpPr>
            <a:spLocks noGrp="1"/>
          </p:cNvSpPr>
          <p:nvPr>
            <p:ph type="body" sz="quarter" idx="3"/>
          </p:nvPr>
        </p:nvSpPr>
        <p:spPr>
          <a:xfrm>
            <a:off x="6324600" y="1458000"/>
            <a:ext cx="5270999" cy="552364"/>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cxnSp>
        <p:nvCxnSpPr>
          <p:cNvPr id="16" name="Straight Connector 15"/>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8"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575865305"/>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on grey">
    <p:spTree>
      <p:nvGrpSpPr>
        <p:cNvPr id="1" name=""/>
        <p:cNvGrpSpPr/>
        <p:nvPr/>
      </p:nvGrpSpPr>
      <p:grpSpPr>
        <a:xfrm>
          <a:off x="0" y="0"/>
          <a:ext cx="0" cy="0"/>
          <a:chOff x="0" y="0"/>
          <a:chExt cx="0" cy="0"/>
        </a:xfrm>
      </p:grpSpPr>
      <p:sp>
        <p:nvSpPr>
          <p:cNvPr id="31" name="Rectangle 14"/>
          <p:cNvSpPr/>
          <p:nvPr userDrawn="1"/>
        </p:nvSpPr>
        <p:spPr>
          <a:xfrm>
            <a:off x="143933" y="144000"/>
            <a:ext cx="11902017" cy="6208183"/>
          </a:xfrm>
          <a:prstGeom prst="rect">
            <a:avLst/>
          </a:prstGeom>
          <a:solidFill>
            <a:srgbClr val="E5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2" name="Title 1"/>
          <p:cNvSpPr>
            <a:spLocks noGrp="1"/>
          </p:cNvSpPr>
          <p:nvPr>
            <p:ph type="title"/>
          </p:nvPr>
        </p:nvSpPr>
        <p:spPr/>
        <p:txBody>
          <a:bodyPr/>
          <a:lstStyle/>
          <a:p>
            <a:r>
              <a:rPr lang="en-GB" noProof="0" dirty="0"/>
              <a:t>Click to edit Master title style</a:t>
            </a:r>
            <a:endParaRPr lang="en-GB"/>
          </a:p>
        </p:txBody>
      </p:sp>
      <p:sp>
        <p:nvSpPr>
          <p:cNvPr id="5" name="Date_DateCustomA"/>
          <p:cNvSpPr>
            <a:spLocks noGrp="1"/>
          </p:cNvSpPr>
          <p:nvPr>
            <p:ph type="dt" sz="half" idx="10"/>
          </p:nvPr>
        </p:nvSpPr>
        <p:spPr/>
        <p:txBody>
          <a:bodyPr/>
          <a:lstStyle/>
          <a:p>
            <a:r>
              <a:rPr lang="it-IT"/>
              <a:t>30/08/2017</a:t>
            </a:r>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22" name="Text Placeholder 2"/>
          <p:cNvSpPr>
            <a:spLocks noGrp="1"/>
          </p:cNvSpPr>
          <p:nvPr>
            <p:ph type="body" idx="13"/>
          </p:nvPr>
        </p:nvSpPr>
        <p:spPr>
          <a:xfrm>
            <a:off x="594000" y="1458000"/>
            <a:ext cx="3362400" cy="475412"/>
          </a:xfrm>
        </p:spPr>
        <p:txBody>
          <a:bodyPr anchor="t" anchorCtr="0"/>
          <a:lstStyle>
            <a:lvl1pPr marL="0" indent="0">
              <a:lnSpc>
                <a:spcPct val="100000"/>
              </a:lnSpc>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24" name="Content Placeholder 3"/>
          <p:cNvSpPr>
            <a:spLocks noGrp="1"/>
          </p:cNvSpPr>
          <p:nvPr>
            <p:ph sz="half" idx="1"/>
          </p:nvPr>
        </p:nvSpPr>
        <p:spPr>
          <a:xfrm>
            <a:off x="593999" y="1936221"/>
            <a:ext cx="3362400" cy="4014988"/>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26" name="Text Placeholder 4"/>
          <p:cNvSpPr>
            <a:spLocks noGrp="1"/>
          </p:cNvSpPr>
          <p:nvPr>
            <p:ph type="body" sz="quarter" idx="3"/>
          </p:nvPr>
        </p:nvSpPr>
        <p:spPr>
          <a:xfrm>
            <a:off x="4414837" y="1457325"/>
            <a:ext cx="3360739"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27" name="Content Placeholder 5"/>
          <p:cNvSpPr>
            <a:spLocks noGrp="1"/>
          </p:cNvSpPr>
          <p:nvPr>
            <p:ph sz="half" idx="2"/>
          </p:nvPr>
        </p:nvSpPr>
        <p:spPr>
          <a:xfrm>
            <a:off x="4414838" y="1936211"/>
            <a:ext cx="3360738"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28" name="Text Placeholder 6"/>
          <p:cNvSpPr>
            <a:spLocks noGrp="1"/>
          </p:cNvSpPr>
          <p:nvPr>
            <p:ph type="body" sz="quarter" idx="15"/>
          </p:nvPr>
        </p:nvSpPr>
        <p:spPr>
          <a:xfrm>
            <a:off x="8234013" y="1457325"/>
            <a:ext cx="3363586"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29" name="Content Placeholder 7"/>
          <p:cNvSpPr>
            <a:spLocks noGrp="1"/>
          </p:cNvSpPr>
          <p:nvPr>
            <p:ph sz="half" idx="14"/>
          </p:nvPr>
        </p:nvSpPr>
        <p:spPr>
          <a:xfrm>
            <a:off x="8234013" y="1936212"/>
            <a:ext cx="3363585"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33" name="Text Placeholder 8"/>
          <p:cNvSpPr>
            <a:spLocks noGrp="1"/>
          </p:cNvSpPr>
          <p:nvPr>
            <p:ph type="body" sz="quarter" idx="16"/>
          </p:nvPr>
        </p:nvSpPr>
        <p:spPr>
          <a:xfrm>
            <a:off x="597600" y="5946775"/>
            <a:ext cx="7177975" cy="150813"/>
          </a:xfrm>
        </p:spPr>
        <p:txBody>
          <a:bodyPr tIns="18000"/>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stStyle>
          <a:p>
            <a:pPr lvl="0"/>
            <a:r>
              <a:rPr lang="en-GB" dirty="0"/>
              <a:t>Click to edit Master text styles</a:t>
            </a:r>
            <a:endParaRPr lang="en-GB"/>
          </a:p>
        </p:txBody>
      </p:sp>
      <p:cxnSp>
        <p:nvCxnSpPr>
          <p:cNvPr id="18" name="Straight Connector 17"/>
          <p:cNvCxnSpPr/>
          <p:nvPr userDrawn="1"/>
        </p:nvCxnSpPr>
        <p:spPr>
          <a:xfrm>
            <a:off x="8232775" y="1356567"/>
            <a:ext cx="336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13600" y="1356567"/>
            <a:ext cx="336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4000" y="1356567"/>
            <a:ext cx="336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5"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4066960599"/>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text on colour">
    <p:bg>
      <p:bgRef idx="1001">
        <a:schemeClr val="bg1"/>
      </p:bgRef>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167640" y="143999"/>
            <a:ext cx="5878235" cy="6209999"/>
          </a:xfrm>
          <a:solidFill>
            <a:schemeClr val="accent1"/>
          </a:solidFill>
        </p:spPr>
        <p:txBody>
          <a:bodyPr lIns="417600" tIns="518400" rIns="453600" bIns="4399200" anchor="t" anchorCtr="0"/>
          <a:lstStyle>
            <a:lvl1pPr>
              <a:defRPr sz="2800" cap="none" baseline="0">
                <a:solidFill>
                  <a:schemeClr val="tx1"/>
                </a:solidFill>
              </a:defRPr>
            </a:lvl1pPr>
          </a:lstStyle>
          <a:p>
            <a:r>
              <a:rPr lang="en-GB" noProof="0" dirty="0"/>
              <a:t>Click to edit Master title style</a:t>
            </a:r>
            <a:endParaRPr lang="en-GB"/>
          </a:p>
        </p:txBody>
      </p:sp>
      <p:sp>
        <p:nvSpPr>
          <p:cNvPr id="11" name="Content Placeholder 2"/>
          <p:cNvSpPr>
            <a:spLocks noGrp="1"/>
          </p:cNvSpPr>
          <p:nvPr>
            <p:ph sz="quarter" idx="14"/>
          </p:nvPr>
        </p:nvSpPr>
        <p:spPr>
          <a:xfrm>
            <a:off x="6595200" y="1744923"/>
            <a:ext cx="4999900" cy="420026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Date_DateCustomA"/>
          <p:cNvSpPr>
            <a:spLocks noGrp="1"/>
          </p:cNvSpPr>
          <p:nvPr>
            <p:ph type="dt" sz="half" idx="19"/>
          </p:nvPr>
        </p:nvSpPr>
        <p:spPr/>
        <p:txBody>
          <a:bodyPr/>
          <a:lstStyle/>
          <a:p>
            <a:r>
              <a:rPr lang="it-IT"/>
              <a:t>30/08/2017</a:t>
            </a:r>
            <a:endParaRPr lang="en-GB" dirty="0"/>
          </a:p>
        </p:txBody>
      </p:sp>
      <p:sp>
        <p:nvSpPr>
          <p:cNvPr id="5" name="FLD_PresentationTitle"/>
          <p:cNvSpPr>
            <a:spLocks noGrp="1"/>
          </p:cNvSpPr>
          <p:nvPr>
            <p:ph type="ftr" sz="quarter" idx="20"/>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tx1"/>
                </a:solidFill>
              </a:defRPr>
            </a:lvl1pPr>
          </a:lstStyle>
          <a:p>
            <a:r>
              <a:rPr lang="en-GB" b="0"/>
              <a:t>|</a:t>
            </a:r>
            <a:fld id="{161BE2EA-AEDB-4948-88E1-594E5C4BF481}" type="slidenum">
              <a:rPr lang="en-GB" smtClean="0"/>
              <a:pPr/>
              <a:t>‹#›</a:t>
            </a:fld>
            <a:endParaRPr lang="en-GB" dirty="0"/>
          </a:p>
        </p:txBody>
      </p:sp>
      <p:sp>
        <p:nvSpPr>
          <p:cNvPr id="10" name="Picture Placeholder 3"/>
          <p:cNvSpPr>
            <a:spLocks noGrp="1"/>
          </p:cNvSpPr>
          <p:nvPr>
            <p:ph type="pic" sz="quarter" idx="13"/>
          </p:nvPr>
        </p:nvSpPr>
        <p:spPr>
          <a:xfrm>
            <a:off x="144001" y="143999"/>
            <a:ext cx="5877387" cy="6210000"/>
          </a:xfrm>
        </p:spPr>
        <p:txBody>
          <a:bodyPr tIns="1116000" anchor="ctr" anchorCtr="0"/>
          <a:lstStyle>
            <a:lvl1pPr marL="0" indent="0" algn="ctr">
              <a:buNone/>
              <a:defRPr>
                <a:solidFill>
                  <a:schemeClr val="bg1"/>
                </a:solidFill>
              </a:defRPr>
            </a:lvl1pPr>
          </a:lstStyle>
          <a:p>
            <a:r>
              <a:rPr lang="en-GB" noProof="0" dirty="0"/>
              <a:t>Click icon to add picture</a:t>
            </a:r>
            <a:endParaRPr lang="en-GB"/>
          </a:p>
        </p:txBody>
      </p:sp>
      <p:sp>
        <p:nvSpPr>
          <p:cNvPr id="12" name="Placeholder logo"/>
          <p:cNvSpPr>
            <a:spLocks noGrp="1"/>
          </p:cNvSpPr>
          <p:nvPr>
            <p:ph type="body" sz="quarter" idx="22"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36036065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 colour and picture">
    <p:bg>
      <p:bgRef idx="1001">
        <a:schemeClr val="bg1"/>
      </p:bgRef>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chemeClr val="bg1"/>
              </a:solidFill>
            </a:endParaRPr>
          </a:p>
        </p:txBody>
      </p:sp>
      <p:sp>
        <p:nvSpPr>
          <p:cNvPr id="7" name="Picture Placeholder 3"/>
          <p:cNvSpPr>
            <a:spLocks noGrp="1"/>
          </p:cNvSpPr>
          <p:nvPr>
            <p:ph type="pic" sz="quarter" idx="13"/>
          </p:nvPr>
        </p:nvSpPr>
        <p:spPr>
          <a:xfrm>
            <a:off x="6166800" y="143999"/>
            <a:ext cx="5878800" cy="6210000"/>
          </a:xfrm>
        </p:spPr>
        <p:txBody>
          <a:bodyPr tIns="1116000" anchor="ctr" anchorCtr="0"/>
          <a:lstStyle>
            <a:lvl1pPr marL="0" indent="0" algn="ctr">
              <a:buNone/>
              <a:defRPr>
                <a:solidFill>
                  <a:schemeClr val="bg1"/>
                </a:solidFill>
              </a:defRPr>
            </a:lvl1pPr>
          </a:lstStyle>
          <a:p>
            <a:r>
              <a:rPr lang="en-GB" noProof="0" dirty="0"/>
              <a:t>Click icon to add picture</a:t>
            </a:r>
            <a:endParaRPr lang="en-GB"/>
          </a:p>
        </p:txBody>
      </p:sp>
      <p:sp>
        <p:nvSpPr>
          <p:cNvPr id="2" name="Title 1"/>
          <p:cNvSpPr>
            <a:spLocks noGrp="1"/>
          </p:cNvSpPr>
          <p:nvPr>
            <p:ph type="title"/>
          </p:nvPr>
        </p:nvSpPr>
        <p:spPr>
          <a:xfrm>
            <a:off x="144464" y="143999"/>
            <a:ext cx="5876924" cy="6209999"/>
          </a:xfrm>
          <a:solidFill>
            <a:schemeClr val="accent1"/>
          </a:solidFill>
        </p:spPr>
        <p:txBody>
          <a:bodyPr lIns="453600" tIns="518400" rIns="453600" bIns="4399200" anchor="t" anchorCtr="0"/>
          <a:lstStyle>
            <a:lvl1pPr>
              <a:defRPr sz="2800" cap="none" baseline="0">
                <a:solidFill>
                  <a:schemeClr val="tx1"/>
                </a:solidFill>
              </a:defRPr>
            </a:lvl1pPr>
          </a:lstStyle>
          <a:p>
            <a:r>
              <a:rPr lang="en-GB" noProof="0" dirty="0"/>
              <a:t>Click to edit Master title style</a:t>
            </a:r>
            <a:endParaRPr lang="en-GB"/>
          </a:p>
        </p:txBody>
      </p:sp>
      <p:sp>
        <p:nvSpPr>
          <p:cNvPr id="11" name="Content Placeholder 2"/>
          <p:cNvSpPr>
            <a:spLocks noGrp="1"/>
          </p:cNvSpPr>
          <p:nvPr>
            <p:ph sz="quarter" idx="14"/>
          </p:nvPr>
        </p:nvSpPr>
        <p:spPr>
          <a:xfrm>
            <a:off x="596901" y="1746000"/>
            <a:ext cx="4973886" cy="4199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3" name="Date_DateCustomA"/>
          <p:cNvSpPr>
            <a:spLocks noGrp="1"/>
          </p:cNvSpPr>
          <p:nvPr>
            <p:ph type="dt" sz="half" idx="19"/>
          </p:nvPr>
        </p:nvSpPr>
        <p:spPr/>
        <p:txBody>
          <a:bodyPr/>
          <a:lstStyle/>
          <a:p>
            <a:r>
              <a:rPr lang="it-IT"/>
              <a:t>30/08/2017</a:t>
            </a:r>
            <a:endParaRPr lang="en-GB" dirty="0"/>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a:t>|</a:t>
            </a:r>
            <a:fld id="{161BE2EA-AEDB-4948-88E1-594E5C4BF481}" type="slidenum">
              <a:rPr lang="en-GB" smtClean="0"/>
              <a:pPr/>
              <a:t>‹#›</a:t>
            </a:fld>
            <a:endParaRPr lang="en-GB" dirty="0"/>
          </a:p>
        </p:txBody>
      </p:sp>
      <p:sp>
        <p:nvSpPr>
          <p:cNvPr id="10" name="Placeholder logo"/>
          <p:cNvSpPr>
            <a:spLocks noGrp="1"/>
          </p:cNvSpPr>
          <p:nvPr>
            <p:ph type="body" sz="quarter" idx="22"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217858761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44000" y="144000"/>
            <a:ext cx="11903538" cy="6210000"/>
          </a:xfrm>
          <a:solidFill>
            <a:schemeClr val="bg1">
              <a:lumMod val="85000"/>
            </a:schemeClr>
          </a:solidFill>
        </p:spPr>
        <p:txBody>
          <a:bodyPr tIns="3528000"/>
          <a:lstStyle>
            <a:lvl1pPr marL="0" indent="0" algn="ctr">
              <a:buNone/>
              <a:defRPr/>
            </a:lvl1pPr>
          </a:lstStyle>
          <a:p>
            <a:endParaRPr lang="en-GB" dirty="0"/>
          </a:p>
        </p:txBody>
      </p:sp>
      <p:sp>
        <p:nvSpPr>
          <p:cNvPr id="3" name="Subtitle 2"/>
          <p:cNvSpPr>
            <a:spLocks noGrp="1"/>
          </p:cNvSpPr>
          <p:nvPr>
            <p:ph type="subTitle" idx="1"/>
          </p:nvPr>
        </p:nvSpPr>
        <p:spPr>
          <a:xfrm>
            <a:off x="142875" y="975600"/>
            <a:ext cx="11901534" cy="1440000"/>
          </a:xfrm>
          <a:blipFill>
            <a:blip r:embed="rId2"/>
            <a:stretch>
              <a:fillRect/>
            </a:stretch>
          </a:blipFill>
        </p:spPr>
        <p:txBody>
          <a:bodyPr wrap="square" lIns="471600" tIns="795600" rIns="3222000" bIns="0">
            <a:noAutofit/>
          </a:bodyPr>
          <a:lstStyle>
            <a:lvl1pPr marL="0" indent="0" algn="l">
              <a:buNone/>
              <a:defRPr sz="1400" cap="all" spc="53" baseline="0">
                <a:no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endParaRPr lang="en-GB"/>
          </a:p>
        </p:txBody>
      </p:sp>
      <p:sp>
        <p:nvSpPr>
          <p:cNvPr id="2" name="Title 1"/>
          <p:cNvSpPr>
            <a:spLocks noGrp="1"/>
          </p:cNvSpPr>
          <p:nvPr>
            <p:ph type="ctrTitle" hasCustomPrompt="1"/>
          </p:nvPr>
        </p:nvSpPr>
        <p:spPr>
          <a:xfrm>
            <a:off x="594000" y="1245600"/>
            <a:ext cx="4758941" cy="613227"/>
          </a:xfrm>
          <a:blipFill>
            <a:blip r:embed="rId3"/>
            <a:stretch>
              <a:fillRect/>
            </a:stretch>
          </a:blipFill>
        </p:spPr>
        <p:txBody>
          <a:bodyPr wrap="square" lIns="0" tIns="144000" rIns="0" bIns="0" anchor="b" anchorCtr="0">
            <a:spAutoFit/>
          </a:bodyPr>
          <a:lstStyle>
            <a:lvl1pPr>
              <a:defRPr sz="3200" b="1" cap="all" baseline="0">
                <a:solidFill>
                  <a:schemeClr val="tx1"/>
                </a:solidFill>
                <a:latin typeface="+mj-lt"/>
              </a:defRPr>
            </a:lvl1pPr>
          </a:lstStyle>
          <a:p>
            <a:r>
              <a:rPr lang="en-GB" noProof="0" dirty="0"/>
              <a:t>Click to Add Title</a:t>
            </a:r>
            <a:endParaRPr lang="en-GB"/>
          </a:p>
        </p:txBody>
      </p:sp>
      <p:sp>
        <p:nvSpPr>
          <p:cNvPr id="19" name="Placeholder logo"/>
          <p:cNvSpPr>
            <a:spLocks noGrp="1"/>
          </p:cNvSpPr>
          <p:nvPr>
            <p:ph type="body" sz="quarter" idx="14" hasCustomPrompt="1"/>
          </p:nvPr>
        </p:nvSpPr>
        <p:spPr>
          <a:xfrm>
            <a:off x="10572000" y="6094800"/>
            <a:ext cx="1620000" cy="763200"/>
          </a:xfrm>
          <a:blipFill>
            <a:blip r:embed="rId4"/>
            <a:stretch>
              <a:fillRect/>
            </a:stretch>
          </a:blipFill>
        </p:spPr>
        <p:txBody>
          <a:bodyPr/>
          <a:lstStyle>
            <a:lvl1pPr marL="0" indent="0">
              <a:buFontTx/>
              <a:buNone/>
              <a:defRPr sz="100"/>
            </a:lvl1pPr>
          </a:lstStyle>
          <a:p>
            <a:pPr lvl="0"/>
            <a:r>
              <a:rPr lang="en-GB" dirty="0"/>
              <a:t>.</a:t>
            </a:r>
            <a:endParaRPr lang="en-GB"/>
          </a:p>
        </p:txBody>
      </p:sp>
      <p:sp>
        <p:nvSpPr>
          <p:cNvPr id="14" name="FLD_Presenter"/>
          <p:cNvSpPr>
            <a:spLocks noGrp="1"/>
          </p:cNvSpPr>
          <p:nvPr>
            <p:ph type="body" sz="quarter" idx="19" hasCustomPrompt="1"/>
          </p:nvPr>
        </p:nvSpPr>
        <p:spPr>
          <a:xfrm>
            <a:off x="596901" y="2008800"/>
            <a:ext cx="6361112" cy="172800"/>
          </a:xfrm>
        </p:spPr>
        <p:txBody>
          <a:bodyPr lIns="21600" anchor="t" anchorCtr="0"/>
          <a:lstStyle>
            <a:lvl1pPr marL="0" indent="0">
              <a:spcBef>
                <a:spcPts val="0"/>
              </a:spcBef>
              <a:buFontTx/>
              <a:buNone/>
              <a:defRPr sz="1100" baseline="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endParaRPr lang="en-GB"/>
          </a:p>
        </p:txBody>
      </p:sp>
      <p:sp>
        <p:nvSpPr>
          <p:cNvPr id="15" name="Date_DateCustomA"/>
          <p:cNvSpPr>
            <a:spLocks noGrp="1"/>
          </p:cNvSpPr>
          <p:nvPr>
            <p:ph type="dt" sz="half" idx="20"/>
          </p:nvPr>
        </p:nvSpPr>
        <p:spPr/>
        <p:txBody>
          <a:bodyPr/>
          <a:lstStyle/>
          <a:p>
            <a:r>
              <a:rPr lang="it-IT"/>
              <a:t>30/08/2017</a:t>
            </a:r>
            <a:endParaRPr lang="en-GB" dirty="0"/>
          </a:p>
        </p:txBody>
      </p:sp>
      <p:sp>
        <p:nvSpPr>
          <p:cNvPr id="11" name="FLD_PresentationTitle"/>
          <p:cNvSpPr>
            <a:spLocks noGrp="1"/>
          </p:cNvSpPr>
          <p:nvPr>
            <p:ph type="ftr" sz="quarter" idx="21"/>
          </p:nvPr>
        </p:nvSpPr>
        <p:spPr>
          <a:xfrm>
            <a:off x="0" y="6912000"/>
            <a:ext cx="0" cy="0"/>
          </a:xfrm>
        </p:spPr>
        <p:txBody>
          <a:bodyPr/>
          <a:lstStyle>
            <a:lvl1pPr>
              <a:defRPr sz="100">
                <a:noFill/>
              </a:defRPr>
            </a:lvl1pPr>
          </a:lstStyle>
          <a:p>
            <a:endParaRPr lang="en-GB" dirty="0"/>
          </a:p>
        </p:txBody>
      </p:sp>
      <p:sp>
        <p:nvSpPr>
          <p:cNvPr id="12" name="Slide Number Placeholder 5"/>
          <p:cNvSpPr>
            <a:spLocks noGrp="1"/>
          </p:cNvSpPr>
          <p:nvPr>
            <p:ph type="sldNum" sz="quarter" idx="22"/>
          </p:nvPr>
        </p:nvSpPr>
        <p:spPr>
          <a:xfrm>
            <a:off x="0" y="6912000"/>
            <a:ext cx="0" cy="0"/>
          </a:xfrm>
        </p:spPr>
        <p:txBody>
          <a:bodyPr/>
          <a:lstStyle>
            <a:lvl1pPr>
              <a:defRPr sz="100">
                <a:noFill/>
              </a:defRPr>
            </a:lvl1pPr>
          </a:lstStyle>
          <a:p>
            <a:r>
              <a:rPr lang="en-GB" b="0"/>
              <a:t>|</a:t>
            </a:r>
            <a:fld id="{161BE2EA-AEDB-4948-88E1-594E5C4BF481}" type="slidenum">
              <a:rPr lang="en-GB" smtClean="0"/>
              <a:pPr/>
              <a:t>‹#›</a:t>
            </a:fld>
            <a:endParaRPr lang="en-GB" dirty="0"/>
          </a:p>
        </p:txBody>
      </p:sp>
    </p:spTree>
    <p:extLst>
      <p:ext uri="{BB962C8B-B14F-4D97-AF65-F5344CB8AC3E}">
        <p14:creationId xmlns:p14="http://schemas.microsoft.com/office/powerpoint/2010/main" val="803399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and text on colour (light blue)">
    <p:bg>
      <p:bgPr>
        <a:solidFill>
          <a:schemeClr val="tx1"/>
        </a:solidFill>
        <a:effectLst/>
      </p:bgPr>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167640" y="143999"/>
            <a:ext cx="5878235" cy="6209999"/>
          </a:xfrm>
          <a:solidFill>
            <a:srgbClr val="E1F2F7"/>
          </a:solidFill>
          <a:ln>
            <a:solidFill>
              <a:srgbClr val="E0F0F6"/>
            </a:solidFill>
          </a:ln>
        </p:spPr>
        <p:txBody>
          <a:bodyPr lIns="417600" tIns="518400" rIns="453600" bIns="4399200" anchor="t" anchorCtr="0"/>
          <a:lstStyle>
            <a:lvl1pPr>
              <a:defRPr sz="2800" cap="none" baseline="0">
                <a:solidFill>
                  <a:schemeClr val="bg1"/>
                </a:solidFill>
              </a:defRPr>
            </a:lvl1pPr>
          </a:lstStyle>
          <a:p>
            <a:r>
              <a:rPr lang="en-GB" noProof="0" dirty="0"/>
              <a:t>Click to edit Master title style</a:t>
            </a:r>
            <a:endParaRPr lang="en-GB"/>
          </a:p>
        </p:txBody>
      </p:sp>
      <p:sp>
        <p:nvSpPr>
          <p:cNvPr id="11" name="Content Placeholder 2"/>
          <p:cNvSpPr>
            <a:spLocks noGrp="1"/>
          </p:cNvSpPr>
          <p:nvPr>
            <p:ph sz="quarter" idx="14"/>
          </p:nvPr>
        </p:nvSpPr>
        <p:spPr>
          <a:xfrm>
            <a:off x="6595200" y="1744923"/>
            <a:ext cx="4999900" cy="42002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Date_DateCustomA"/>
          <p:cNvSpPr>
            <a:spLocks noGrp="1"/>
          </p:cNvSpPr>
          <p:nvPr>
            <p:ph type="dt" sz="half" idx="19"/>
          </p:nvPr>
        </p:nvSpPr>
        <p:spPr/>
        <p:txBody>
          <a:bodyPr/>
          <a:lstStyle/>
          <a:p>
            <a:r>
              <a:rPr lang="it-IT"/>
              <a:t>30/08/2017</a:t>
            </a:r>
            <a:endParaRPr lang="en-GB" dirty="0"/>
          </a:p>
        </p:txBody>
      </p:sp>
      <p:sp>
        <p:nvSpPr>
          <p:cNvPr id="5" name="FLD_PresentationTitle"/>
          <p:cNvSpPr>
            <a:spLocks noGrp="1"/>
          </p:cNvSpPr>
          <p:nvPr>
            <p:ph type="ftr" sz="quarter" idx="20"/>
          </p:nvPr>
        </p:nvSpPr>
        <p:spPr/>
        <p:txBody>
          <a:bodyPr/>
          <a:lstStyle>
            <a:lvl1pPr>
              <a:defRPr>
                <a:solidFill>
                  <a:schemeClr val="accent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accent1"/>
                </a:solidFill>
              </a:defRPr>
            </a:lvl1pPr>
          </a:lstStyle>
          <a:p>
            <a:r>
              <a:rPr lang="en-GB" b="0"/>
              <a:t>|</a:t>
            </a:r>
            <a:fld id="{161BE2EA-AEDB-4948-88E1-594E5C4BF481}" type="slidenum">
              <a:rPr lang="en-GB" smtClean="0"/>
              <a:pPr/>
              <a:t>‹#›</a:t>
            </a:fld>
            <a:endParaRPr lang="en-GB" dirty="0"/>
          </a:p>
        </p:txBody>
      </p:sp>
      <p:sp>
        <p:nvSpPr>
          <p:cNvPr id="10" name="Picture Placeholder 3"/>
          <p:cNvSpPr>
            <a:spLocks noGrp="1"/>
          </p:cNvSpPr>
          <p:nvPr>
            <p:ph type="pic" sz="quarter" idx="13"/>
          </p:nvPr>
        </p:nvSpPr>
        <p:spPr>
          <a:xfrm>
            <a:off x="144001" y="143999"/>
            <a:ext cx="5877387" cy="6210000"/>
          </a:xfrm>
        </p:spPr>
        <p:txBody>
          <a:bodyPr tIns="1116000" anchor="ctr" anchorCtr="0"/>
          <a:lstStyle>
            <a:lvl1pPr marL="0" indent="0" algn="ctr">
              <a:buNone/>
              <a:defRPr>
                <a:solidFill>
                  <a:schemeClr val="bg1"/>
                </a:solidFill>
              </a:defRPr>
            </a:lvl1pPr>
          </a:lstStyle>
          <a:p>
            <a:r>
              <a:rPr lang="en-GB" noProof="0" dirty="0"/>
              <a:t>Click icon to add picture</a:t>
            </a:r>
            <a:endParaRPr lang="en-GB"/>
          </a:p>
        </p:txBody>
      </p:sp>
      <p:sp>
        <p:nvSpPr>
          <p:cNvPr id="12" name="Placeholder logo"/>
          <p:cNvSpPr>
            <a:spLocks noGrp="1"/>
          </p:cNvSpPr>
          <p:nvPr>
            <p:ph type="body" sz="quarter" idx="22"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313308457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 colour and picture (light blue)">
    <p:bg>
      <p:bgPr>
        <a:solidFill>
          <a:schemeClr val="tx1"/>
        </a:solidFill>
        <a:effectLst/>
      </p:bgPr>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10" name="Picture Placeholder 3"/>
          <p:cNvSpPr>
            <a:spLocks noGrp="1"/>
          </p:cNvSpPr>
          <p:nvPr>
            <p:ph type="pic" sz="quarter" idx="13"/>
          </p:nvPr>
        </p:nvSpPr>
        <p:spPr>
          <a:xfrm>
            <a:off x="6166800" y="143999"/>
            <a:ext cx="5878800" cy="6210000"/>
          </a:xfrm>
        </p:spPr>
        <p:txBody>
          <a:bodyPr tIns="1116000" anchor="ctr" anchorCtr="0"/>
          <a:lstStyle>
            <a:lvl1pPr marL="0" indent="0" algn="ctr">
              <a:buNone/>
              <a:defRPr>
                <a:solidFill>
                  <a:schemeClr val="bg1"/>
                </a:solidFill>
              </a:defRPr>
            </a:lvl1pPr>
          </a:lstStyle>
          <a:p>
            <a:r>
              <a:rPr lang="en-GB" noProof="0" dirty="0"/>
              <a:t>Click icon to add picture</a:t>
            </a:r>
            <a:endParaRPr lang="en-GB"/>
          </a:p>
        </p:txBody>
      </p:sp>
      <p:sp>
        <p:nvSpPr>
          <p:cNvPr id="2" name="Title 1"/>
          <p:cNvSpPr>
            <a:spLocks noGrp="1"/>
          </p:cNvSpPr>
          <p:nvPr>
            <p:ph type="title"/>
          </p:nvPr>
        </p:nvSpPr>
        <p:spPr>
          <a:xfrm>
            <a:off x="144464" y="143999"/>
            <a:ext cx="5876924" cy="6209999"/>
          </a:xfrm>
          <a:solidFill>
            <a:srgbClr val="E0F0F6"/>
          </a:solidFill>
        </p:spPr>
        <p:txBody>
          <a:bodyPr lIns="453600" tIns="518400" rIns="453600" bIns="4399200" anchor="t" anchorCtr="0"/>
          <a:lstStyle>
            <a:lvl1pPr>
              <a:defRPr sz="2800" cap="none" baseline="0">
                <a:solidFill>
                  <a:schemeClr val="bg1"/>
                </a:solidFill>
              </a:defRPr>
            </a:lvl1pPr>
          </a:lstStyle>
          <a:p>
            <a:r>
              <a:rPr lang="en-GB" noProof="0" dirty="0"/>
              <a:t>Click to edit Master title style</a:t>
            </a:r>
            <a:endParaRPr lang="en-GB"/>
          </a:p>
        </p:txBody>
      </p:sp>
      <p:sp>
        <p:nvSpPr>
          <p:cNvPr id="11" name="Content Placeholder 2"/>
          <p:cNvSpPr>
            <a:spLocks noGrp="1"/>
          </p:cNvSpPr>
          <p:nvPr>
            <p:ph sz="quarter" idx="14"/>
          </p:nvPr>
        </p:nvSpPr>
        <p:spPr>
          <a:xfrm>
            <a:off x="596901" y="1746000"/>
            <a:ext cx="4971486" cy="41991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3" name="Date_DateCustomA"/>
          <p:cNvSpPr>
            <a:spLocks noGrp="1"/>
          </p:cNvSpPr>
          <p:nvPr>
            <p:ph type="dt" sz="half" idx="19"/>
          </p:nvPr>
        </p:nvSpPr>
        <p:spPr/>
        <p:txBody>
          <a:bodyPr/>
          <a:lstStyle/>
          <a:p>
            <a:r>
              <a:rPr lang="it-IT"/>
              <a:t>30/08/2017</a:t>
            </a:r>
            <a:endParaRPr lang="en-GB" dirty="0"/>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a:t>|</a:t>
            </a:r>
            <a:fld id="{161BE2EA-AEDB-4948-88E1-594E5C4BF481}" type="slidenum">
              <a:rPr lang="en-GB" smtClean="0"/>
              <a:pPr/>
              <a:t>‹#›</a:t>
            </a:fld>
            <a:endParaRPr lang="en-GB" dirty="0"/>
          </a:p>
        </p:txBody>
      </p:sp>
      <p:sp>
        <p:nvSpPr>
          <p:cNvPr id="12" name="Placeholder logo"/>
          <p:cNvSpPr>
            <a:spLocks noGrp="1"/>
          </p:cNvSpPr>
          <p:nvPr>
            <p:ph type="body" sz="quarter" idx="22"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271525494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ext on colour (grey)">
    <p:bg>
      <p:bgPr>
        <a:solidFill>
          <a:schemeClr val="tx1"/>
        </a:solidFill>
        <a:effectLst/>
      </p:bgPr>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167640" y="129485"/>
            <a:ext cx="5878235" cy="6209999"/>
          </a:xfrm>
          <a:solidFill>
            <a:srgbClr val="E5ECEF"/>
          </a:solidFill>
        </p:spPr>
        <p:txBody>
          <a:bodyPr lIns="417600" tIns="518400" rIns="453600" bIns="4399200" anchor="t" anchorCtr="0"/>
          <a:lstStyle>
            <a:lvl1pPr>
              <a:defRPr sz="2800" cap="none" baseline="0">
                <a:solidFill>
                  <a:schemeClr val="bg1"/>
                </a:solidFill>
              </a:defRPr>
            </a:lvl1pPr>
          </a:lstStyle>
          <a:p>
            <a:r>
              <a:rPr lang="en-GB" noProof="0" dirty="0"/>
              <a:t>Click to edit Master title style</a:t>
            </a:r>
            <a:endParaRPr lang="en-GB"/>
          </a:p>
        </p:txBody>
      </p:sp>
      <p:sp>
        <p:nvSpPr>
          <p:cNvPr id="11" name="Content Placeholder 2"/>
          <p:cNvSpPr>
            <a:spLocks noGrp="1"/>
          </p:cNvSpPr>
          <p:nvPr>
            <p:ph sz="quarter" idx="14"/>
          </p:nvPr>
        </p:nvSpPr>
        <p:spPr>
          <a:xfrm>
            <a:off x="6595200" y="1744923"/>
            <a:ext cx="4999900" cy="42002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7" name="Picture Placeholder 3"/>
          <p:cNvSpPr>
            <a:spLocks noGrp="1"/>
          </p:cNvSpPr>
          <p:nvPr>
            <p:ph type="pic" sz="quarter" idx="13"/>
          </p:nvPr>
        </p:nvSpPr>
        <p:spPr>
          <a:xfrm>
            <a:off x="144001" y="143999"/>
            <a:ext cx="5877387" cy="6210000"/>
          </a:xfrm>
        </p:spPr>
        <p:txBody>
          <a:bodyPr tIns="1116000" anchor="ctr" anchorCtr="0"/>
          <a:lstStyle>
            <a:lvl1pPr marL="0" indent="0" algn="ctr">
              <a:buNone/>
              <a:defRPr>
                <a:solidFill>
                  <a:schemeClr val="bg1"/>
                </a:solidFill>
              </a:defRPr>
            </a:lvl1pPr>
          </a:lstStyle>
          <a:p>
            <a:r>
              <a:rPr lang="en-GB" noProof="0" dirty="0"/>
              <a:t>Click icon to add picture</a:t>
            </a:r>
            <a:endParaRPr lang="en-GB"/>
          </a:p>
        </p:txBody>
      </p:sp>
      <p:sp>
        <p:nvSpPr>
          <p:cNvPr id="4" name="Date_DateCustomA"/>
          <p:cNvSpPr>
            <a:spLocks noGrp="1"/>
          </p:cNvSpPr>
          <p:nvPr>
            <p:ph type="dt" sz="half" idx="19"/>
          </p:nvPr>
        </p:nvSpPr>
        <p:spPr/>
        <p:txBody>
          <a:bodyPr/>
          <a:lstStyle/>
          <a:p>
            <a:r>
              <a:rPr lang="it-IT"/>
              <a:t>30/08/2017</a:t>
            </a:r>
            <a:endParaRPr lang="en-GB" dirty="0"/>
          </a:p>
        </p:txBody>
      </p:sp>
      <p:sp>
        <p:nvSpPr>
          <p:cNvPr id="5" name="FLD_PresentationTitle"/>
          <p:cNvSpPr>
            <a:spLocks noGrp="1"/>
          </p:cNvSpPr>
          <p:nvPr>
            <p:ph type="ftr" sz="quarter" idx="20"/>
          </p:nvPr>
        </p:nvSpPr>
        <p:spPr/>
        <p:txBody>
          <a:bodyPr/>
          <a:lstStyle>
            <a:lvl1pPr>
              <a:defRPr>
                <a:solidFill>
                  <a:schemeClr val="accent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accent1"/>
                </a:solidFill>
              </a:defRPr>
            </a:lvl1pPr>
          </a:lstStyle>
          <a:p>
            <a:r>
              <a:rPr lang="en-GB" b="0"/>
              <a:t>|</a:t>
            </a:r>
            <a:fld id="{161BE2EA-AEDB-4948-88E1-594E5C4BF481}" type="slidenum">
              <a:rPr lang="en-GB" smtClean="0"/>
              <a:pPr/>
              <a:t>‹#›</a:t>
            </a:fld>
            <a:endParaRPr lang="en-GB" dirty="0"/>
          </a:p>
        </p:txBody>
      </p:sp>
      <p:sp>
        <p:nvSpPr>
          <p:cNvPr id="10" name="Placeholder logo"/>
          <p:cNvSpPr>
            <a:spLocks noGrp="1"/>
          </p:cNvSpPr>
          <p:nvPr>
            <p:ph type="body" sz="quarter" idx="22"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2448816105"/>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 colour and picturePicture and text on colour (grey)">
    <p:bg>
      <p:bgPr>
        <a:solidFill>
          <a:schemeClr val="tx1"/>
        </a:solidFill>
        <a:effectLst/>
      </p:bgPr>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10" name="Picture Placeholder 3"/>
          <p:cNvSpPr>
            <a:spLocks noGrp="1"/>
          </p:cNvSpPr>
          <p:nvPr>
            <p:ph type="pic" sz="quarter" idx="13"/>
          </p:nvPr>
        </p:nvSpPr>
        <p:spPr>
          <a:xfrm>
            <a:off x="6166800" y="143999"/>
            <a:ext cx="5878800" cy="6210000"/>
          </a:xfrm>
        </p:spPr>
        <p:txBody>
          <a:bodyPr tIns="1116000" anchor="ctr" anchorCtr="0"/>
          <a:lstStyle>
            <a:lvl1pPr marL="0" indent="0" algn="ctr">
              <a:buNone/>
              <a:defRPr>
                <a:solidFill>
                  <a:schemeClr val="bg1"/>
                </a:solidFill>
              </a:defRPr>
            </a:lvl1pPr>
          </a:lstStyle>
          <a:p>
            <a:r>
              <a:rPr lang="en-GB" noProof="0" dirty="0"/>
              <a:t>Click icon to add picture</a:t>
            </a:r>
            <a:endParaRPr lang="en-GB"/>
          </a:p>
        </p:txBody>
      </p:sp>
      <p:sp>
        <p:nvSpPr>
          <p:cNvPr id="2" name="Title 1"/>
          <p:cNvSpPr>
            <a:spLocks noGrp="1"/>
          </p:cNvSpPr>
          <p:nvPr>
            <p:ph type="title"/>
          </p:nvPr>
        </p:nvSpPr>
        <p:spPr>
          <a:xfrm>
            <a:off x="144464" y="143999"/>
            <a:ext cx="5876924" cy="6209999"/>
          </a:xfrm>
          <a:solidFill>
            <a:srgbClr val="E5ECEF"/>
          </a:solidFill>
        </p:spPr>
        <p:txBody>
          <a:bodyPr lIns="453600" tIns="518400" rIns="453600" bIns="4399200" anchor="t" anchorCtr="0"/>
          <a:lstStyle>
            <a:lvl1pPr>
              <a:defRPr sz="2800" cap="none" baseline="0">
                <a:solidFill>
                  <a:schemeClr val="bg1"/>
                </a:solidFill>
              </a:defRPr>
            </a:lvl1pPr>
          </a:lstStyle>
          <a:p>
            <a:r>
              <a:rPr lang="en-GB" noProof="0" dirty="0"/>
              <a:t>Click to edit Master title style</a:t>
            </a:r>
            <a:endParaRPr lang="en-GB"/>
          </a:p>
        </p:txBody>
      </p:sp>
      <p:sp>
        <p:nvSpPr>
          <p:cNvPr id="11" name="Content Placeholder 2"/>
          <p:cNvSpPr>
            <a:spLocks noGrp="1"/>
          </p:cNvSpPr>
          <p:nvPr>
            <p:ph sz="quarter" idx="14"/>
          </p:nvPr>
        </p:nvSpPr>
        <p:spPr>
          <a:xfrm>
            <a:off x="596901" y="1746000"/>
            <a:ext cx="4973886" cy="41991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3" name="Date_DateCustomA"/>
          <p:cNvSpPr>
            <a:spLocks noGrp="1"/>
          </p:cNvSpPr>
          <p:nvPr>
            <p:ph type="dt" sz="half" idx="19"/>
          </p:nvPr>
        </p:nvSpPr>
        <p:spPr/>
        <p:txBody>
          <a:bodyPr/>
          <a:lstStyle/>
          <a:p>
            <a:r>
              <a:rPr lang="it-IT"/>
              <a:t>30/08/2017</a:t>
            </a:r>
            <a:endParaRPr lang="en-GB" dirty="0"/>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a:t>|</a:t>
            </a:r>
            <a:fld id="{161BE2EA-AEDB-4948-88E1-594E5C4BF481}" type="slidenum">
              <a:rPr lang="en-GB" smtClean="0"/>
              <a:pPr/>
              <a:t>‹#›</a:t>
            </a:fld>
            <a:endParaRPr lang="en-GB" dirty="0"/>
          </a:p>
        </p:txBody>
      </p:sp>
      <p:sp>
        <p:nvSpPr>
          <p:cNvPr id="12" name="Placeholder logo"/>
          <p:cNvSpPr>
            <a:spLocks noGrp="1"/>
          </p:cNvSpPr>
          <p:nvPr>
            <p:ph type="body" sz="quarter" idx="22"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82874274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er  ">
    <p:bg>
      <p:bgRef idx="1001">
        <a:schemeClr val="bg1"/>
      </p:bgRef>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p:nvPr>
        </p:nvSpPr>
        <p:spPr>
          <a:xfrm>
            <a:off x="144463" y="143999"/>
            <a:ext cx="11902075" cy="6209999"/>
          </a:xfrm>
          <a:solidFill>
            <a:schemeClr val="accent4"/>
          </a:solidFill>
        </p:spPr>
        <p:txBody>
          <a:bodyPr lIns="414000" tIns="0" rIns="414000" bIns="0" anchor="ctr" anchorCtr="0"/>
          <a:lstStyle>
            <a:lvl1pPr>
              <a:defRPr sz="4000" cap="all" baseline="0">
                <a:solidFill>
                  <a:schemeClr val="tx1"/>
                </a:solidFill>
              </a:defRPr>
            </a:lvl1pPr>
          </a:lstStyle>
          <a:p>
            <a:r>
              <a:rPr lang="en-GB" noProof="0" dirty="0"/>
              <a:t>Click to edit Master title style</a:t>
            </a:r>
            <a:endParaRPr lang="en-GB"/>
          </a:p>
        </p:txBody>
      </p:sp>
      <p:sp>
        <p:nvSpPr>
          <p:cNvPr id="3" name="Date_DateCustomA"/>
          <p:cNvSpPr>
            <a:spLocks noGrp="1"/>
          </p:cNvSpPr>
          <p:nvPr>
            <p:ph type="dt" sz="half" idx="19"/>
          </p:nvPr>
        </p:nvSpPr>
        <p:spPr/>
        <p:txBody>
          <a:bodyPr/>
          <a:lstStyle/>
          <a:p>
            <a:r>
              <a:rPr lang="it-IT"/>
              <a:t>30/08/2017</a:t>
            </a:r>
            <a:endParaRPr lang="en-GB" dirty="0"/>
          </a:p>
        </p:txBody>
      </p:sp>
      <p:sp>
        <p:nvSpPr>
          <p:cNvPr id="4" name="FLD_PresentationTitle"/>
          <p:cNvSpPr>
            <a:spLocks noGrp="1"/>
          </p:cNvSpPr>
          <p:nvPr>
            <p:ph type="ftr" sz="quarter" idx="20"/>
          </p:nvPr>
        </p:nvSpPr>
        <p:spPr/>
        <p:txBody>
          <a:bodyPr/>
          <a:lstStyle>
            <a:lvl1pPr>
              <a:defRPr>
                <a:solidFill>
                  <a:schemeClr val="tx1"/>
                </a:solidFill>
              </a:defRPr>
            </a:lvl1pPr>
          </a:lstStyle>
          <a:p>
            <a:endParaRPr lang="en-GB" dirty="0"/>
          </a:p>
        </p:txBody>
      </p:sp>
      <p:sp>
        <p:nvSpPr>
          <p:cNvPr id="5" name="Slide Number Placeholder 4"/>
          <p:cNvSpPr>
            <a:spLocks noGrp="1"/>
          </p:cNvSpPr>
          <p:nvPr>
            <p:ph type="sldNum" sz="quarter" idx="21"/>
          </p:nvPr>
        </p:nvSpPr>
        <p:spPr/>
        <p:txBody>
          <a:bodyPr/>
          <a:lstStyle>
            <a:lvl1pPr>
              <a:defRPr>
                <a:solidFill>
                  <a:schemeClr val="tx1"/>
                </a:solidFill>
              </a:defRPr>
            </a:lvl1pPr>
          </a:lstStyle>
          <a:p>
            <a:r>
              <a:rPr lang="en-GB" b="0"/>
              <a:t>|</a:t>
            </a:r>
            <a:fld id="{161BE2EA-AEDB-4948-88E1-594E5C4BF481}" type="slidenum">
              <a:rPr lang="en-GB" smtClean="0"/>
              <a:pPr/>
              <a:t>‹#›</a:t>
            </a:fld>
            <a:endParaRPr lang="en-GB" dirty="0"/>
          </a:p>
        </p:txBody>
      </p:sp>
      <p:sp>
        <p:nvSpPr>
          <p:cNvPr id="8" name="Placeholder logo"/>
          <p:cNvSpPr>
            <a:spLocks noGrp="1"/>
          </p:cNvSpPr>
          <p:nvPr>
            <p:ph type="body" sz="quarter" idx="14"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35809352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418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er">
    <p:bg>
      <p:bgRef idx="1001">
        <a:schemeClr val="bg1"/>
      </p:bgRef>
    </p:bg>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p:nvPr>
        </p:nvSpPr>
        <p:spPr>
          <a:xfrm>
            <a:off x="144464" y="143999"/>
            <a:ext cx="5876924" cy="6209999"/>
          </a:xfrm>
          <a:solidFill>
            <a:schemeClr val="accent4"/>
          </a:solidFill>
        </p:spPr>
        <p:txBody>
          <a:bodyPr lIns="414000" tIns="0" rIns="414000" bIns="0" anchor="ctr" anchorCtr="0"/>
          <a:lstStyle>
            <a:lvl1pPr>
              <a:defRPr sz="4000" cap="all" baseline="0">
                <a:solidFill>
                  <a:schemeClr val="tx1"/>
                </a:solidFill>
              </a:defRPr>
            </a:lvl1pPr>
          </a:lstStyle>
          <a:p>
            <a:r>
              <a:rPr lang="en-GB" noProof="0" dirty="0"/>
              <a:t>Click to edit Master title style</a:t>
            </a:r>
            <a:endParaRPr lang="en-GB"/>
          </a:p>
        </p:txBody>
      </p:sp>
      <p:sp>
        <p:nvSpPr>
          <p:cNvPr id="7" name="Picture Placeholder 3"/>
          <p:cNvSpPr>
            <a:spLocks noGrp="1"/>
          </p:cNvSpPr>
          <p:nvPr>
            <p:ph type="pic" sz="quarter" idx="13"/>
          </p:nvPr>
        </p:nvSpPr>
        <p:spPr>
          <a:xfrm>
            <a:off x="6166800" y="144000"/>
            <a:ext cx="5878800" cy="6202825"/>
          </a:xfrm>
        </p:spPr>
        <p:txBody>
          <a:bodyPr tIns="1116000" anchor="ctr" anchorCtr="0"/>
          <a:lstStyle>
            <a:lvl1pPr marL="0" indent="0" algn="ctr">
              <a:buNone/>
              <a:defRPr/>
            </a:lvl1pPr>
          </a:lstStyle>
          <a:p>
            <a:r>
              <a:rPr lang="en-GB" noProof="0" dirty="0"/>
              <a:t>Click icon to add picture</a:t>
            </a:r>
            <a:endParaRPr lang="en-GB"/>
          </a:p>
        </p:txBody>
      </p:sp>
      <p:sp>
        <p:nvSpPr>
          <p:cNvPr id="3" name="Date_DateCustomA"/>
          <p:cNvSpPr>
            <a:spLocks noGrp="1"/>
          </p:cNvSpPr>
          <p:nvPr>
            <p:ph type="dt" sz="half" idx="19"/>
          </p:nvPr>
        </p:nvSpPr>
        <p:spPr/>
        <p:txBody>
          <a:bodyPr/>
          <a:lstStyle/>
          <a:p>
            <a:r>
              <a:rPr lang="it-IT"/>
              <a:t>30/08/2017</a:t>
            </a:r>
            <a:endParaRPr lang="en-GB" dirty="0"/>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a:t>|</a:t>
            </a:r>
            <a:fld id="{161BE2EA-AEDB-4948-88E1-594E5C4BF481}" type="slidenum">
              <a:rPr lang="en-GB" smtClean="0"/>
              <a:pPr/>
              <a:t>‹#›</a:t>
            </a:fld>
            <a:endParaRPr lang="en-GB" dirty="0"/>
          </a:p>
        </p:txBody>
      </p:sp>
      <p:sp>
        <p:nvSpPr>
          <p:cNvPr id="10" name="Placeholder logo"/>
          <p:cNvSpPr>
            <a:spLocks noGrp="1"/>
          </p:cNvSpPr>
          <p:nvPr>
            <p:ph type="body" sz="quarter" idx="14"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4211300445"/>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er ">
    <p:bg>
      <p:bgRef idx="1001">
        <a:schemeClr val="bg1"/>
      </p:bgRef>
    </p:bg>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p:nvPr>
        </p:nvSpPr>
        <p:spPr>
          <a:xfrm>
            <a:off x="6165389" y="143999"/>
            <a:ext cx="5882149" cy="6209999"/>
          </a:xfrm>
          <a:solidFill>
            <a:schemeClr val="accent4"/>
          </a:solidFill>
        </p:spPr>
        <p:txBody>
          <a:bodyPr lIns="414000" tIns="504000" rIns="414000" bIns="504000" anchor="ctr" anchorCtr="0"/>
          <a:lstStyle>
            <a:lvl1pPr>
              <a:defRPr sz="4000" cap="all" baseline="0">
                <a:solidFill>
                  <a:schemeClr val="tx1"/>
                </a:solidFill>
              </a:defRPr>
            </a:lvl1pPr>
          </a:lstStyle>
          <a:p>
            <a:r>
              <a:rPr lang="en-GB" noProof="0" dirty="0"/>
              <a:t>Click to edit Master title style</a:t>
            </a:r>
            <a:endParaRPr lang="en-GB"/>
          </a:p>
        </p:txBody>
      </p:sp>
      <p:sp>
        <p:nvSpPr>
          <p:cNvPr id="7" name="Picture Placeholder 3"/>
          <p:cNvSpPr>
            <a:spLocks noGrp="1"/>
          </p:cNvSpPr>
          <p:nvPr>
            <p:ph type="pic" sz="quarter" idx="13"/>
          </p:nvPr>
        </p:nvSpPr>
        <p:spPr>
          <a:xfrm>
            <a:off x="144001" y="144000"/>
            <a:ext cx="5877387" cy="6202825"/>
          </a:xfrm>
        </p:spPr>
        <p:txBody>
          <a:bodyPr tIns="1116000" anchor="ctr" anchorCtr="0"/>
          <a:lstStyle>
            <a:lvl1pPr marL="0" indent="0" algn="ctr">
              <a:buNone/>
              <a:defRPr>
                <a:solidFill>
                  <a:schemeClr val="bg1"/>
                </a:solidFill>
              </a:defRPr>
            </a:lvl1pPr>
          </a:lstStyle>
          <a:p>
            <a:r>
              <a:rPr lang="en-GB" noProof="0" dirty="0"/>
              <a:t>Click icon to add picture</a:t>
            </a:r>
            <a:endParaRPr lang="en-GB"/>
          </a:p>
        </p:txBody>
      </p:sp>
      <p:sp>
        <p:nvSpPr>
          <p:cNvPr id="4" name="Date_DateCustomA"/>
          <p:cNvSpPr>
            <a:spLocks noGrp="1"/>
          </p:cNvSpPr>
          <p:nvPr>
            <p:ph type="dt" sz="half" idx="19"/>
          </p:nvPr>
        </p:nvSpPr>
        <p:spPr/>
        <p:txBody>
          <a:bodyPr/>
          <a:lstStyle/>
          <a:p>
            <a:r>
              <a:rPr lang="it-IT"/>
              <a:t>30/08/2017</a:t>
            </a:r>
            <a:endParaRPr lang="en-GB" dirty="0"/>
          </a:p>
        </p:txBody>
      </p:sp>
      <p:sp>
        <p:nvSpPr>
          <p:cNvPr id="5" name="FLD_PresentationTitle"/>
          <p:cNvSpPr>
            <a:spLocks noGrp="1"/>
          </p:cNvSpPr>
          <p:nvPr>
            <p:ph type="ftr" sz="quarter" idx="20"/>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tx1"/>
                </a:solidFill>
              </a:defRPr>
            </a:lvl1pPr>
          </a:lstStyle>
          <a:p>
            <a:r>
              <a:rPr lang="en-GB" b="0"/>
              <a:t>|</a:t>
            </a:r>
            <a:fld id="{161BE2EA-AEDB-4948-88E1-594E5C4BF481}" type="slidenum">
              <a:rPr lang="en-GB" smtClean="0"/>
              <a:pPr/>
              <a:t>‹#›</a:t>
            </a:fld>
            <a:endParaRPr lang="en-GB" dirty="0"/>
          </a:p>
        </p:txBody>
      </p:sp>
      <p:sp>
        <p:nvSpPr>
          <p:cNvPr id="9" name="Placeholder logo"/>
          <p:cNvSpPr>
            <a:spLocks noGrp="1"/>
          </p:cNvSpPr>
          <p:nvPr>
            <p:ph type="body" sz="quarter" idx="14"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3322421825"/>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8" name="Background colour"/>
          <p:cNvSpPr txBox="1">
            <a:spLocks/>
          </p:cNvSpPr>
          <p:nvPr userDrawn="1"/>
        </p:nvSpPr>
        <p:spPr>
          <a:xfrm>
            <a:off x="144527" y="144000"/>
            <a:ext cx="11902017" cy="6208183"/>
          </a:xfrm>
          <a:prstGeom prst="rect">
            <a:avLst/>
          </a:prstGeom>
          <a:solidFill>
            <a:schemeClr val="accent4"/>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lang="en-GB"/>
          </a:p>
        </p:txBody>
      </p:sp>
      <p:sp>
        <p:nvSpPr>
          <p:cNvPr id="2" name="Title 1"/>
          <p:cNvSpPr>
            <a:spLocks noGrp="1"/>
          </p:cNvSpPr>
          <p:nvPr>
            <p:ph type="title"/>
          </p:nvPr>
        </p:nvSpPr>
        <p:spPr>
          <a:xfrm>
            <a:off x="581904" y="689816"/>
            <a:ext cx="9155822" cy="504570"/>
          </a:xfrm>
        </p:spPr>
        <p:txBody>
          <a:bodyPr/>
          <a:lstStyle>
            <a:lvl1pPr algn="l">
              <a:defRPr cap="all" baseline="0">
                <a:solidFill>
                  <a:schemeClr val="bg1"/>
                </a:solidFill>
              </a:defRPr>
            </a:lvl1pPr>
          </a:lstStyle>
          <a:p>
            <a:r>
              <a:rPr lang="en-GB" noProof="0" dirty="0"/>
              <a:t>Click to edit Master title style</a:t>
            </a:r>
            <a:endParaRPr lang="en-GB"/>
          </a:p>
        </p:txBody>
      </p:sp>
      <p:sp>
        <p:nvSpPr>
          <p:cNvPr id="4" name="Date_DateCustomA"/>
          <p:cNvSpPr>
            <a:spLocks noGrp="1"/>
          </p:cNvSpPr>
          <p:nvPr>
            <p:ph type="dt" sz="half" idx="10"/>
          </p:nvPr>
        </p:nvSpPr>
        <p:spPr/>
        <p:txBody>
          <a:bodyPr/>
          <a:lstStyle/>
          <a:p>
            <a:r>
              <a:rPr lang="it-IT"/>
              <a:t>30/08/2017</a:t>
            </a:r>
            <a:endParaRPr lang="en-GB" dirty="0"/>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
        <p:nvSpPr>
          <p:cNvPr id="12" name="Subtitle 2"/>
          <p:cNvSpPr>
            <a:spLocks noGrp="1"/>
          </p:cNvSpPr>
          <p:nvPr>
            <p:ph type="subTitle" idx="1"/>
          </p:nvPr>
        </p:nvSpPr>
        <p:spPr>
          <a:xfrm>
            <a:off x="590098" y="1194386"/>
            <a:ext cx="9147628" cy="482014"/>
          </a:xfrm>
        </p:spPr>
        <p:txBody>
          <a:bodyPr wrap="square" lIns="0" tIns="0" rIns="0" bIns="0">
            <a:noAutofit/>
          </a:bodyPr>
          <a:lstStyle>
            <a:lvl1pPr marL="0" indent="0" algn="l">
              <a:buNone/>
              <a:defRPr sz="1800" cap="all" spc="53" baseline="0">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endParaRPr lang="en-GB"/>
          </a:p>
        </p:txBody>
      </p:sp>
      <p:pic>
        <p:nvPicPr>
          <p:cNvPr id="10"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3626004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with pictur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143934" y="144000"/>
            <a:ext cx="11901600" cy="6210000"/>
          </a:xfrm>
          <a:solidFill>
            <a:schemeClr val="bg1">
              <a:lumMod val="85000"/>
            </a:schemeClr>
          </a:solidFill>
        </p:spPr>
        <p:txBody>
          <a:bodyPr tIns="3528000"/>
          <a:lstStyle>
            <a:lvl1pPr marL="0" indent="0" algn="ctr">
              <a:buNone/>
              <a:defRPr/>
            </a:lvl1pPr>
          </a:lstStyle>
          <a:p>
            <a:endParaRPr lang="en-GB" dirty="0"/>
          </a:p>
        </p:txBody>
      </p:sp>
      <p:sp>
        <p:nvSpPr>
          <p:cNvPr id="2" name="Title 1"/>
          <p:cNvSpPr>
            <a:spLocks noGrp="1"/>
          </p:cNvSpPr>
          <p:nvPr>
            <p:ph type="title"/>
          </p:nvPr>
        </p:nvSpPr>
        <p:spPr>
          <a:xfrm>
            <a:off x="591358" y="689815"/>
            <a:ext cx="9146368" cy="767509"/>
          </a:xfrm>
        </p:spPr>
        <p:txBody>
          <a:bodyPr/>
          <a:lstStyle>
            <a:lvl1pPr algn="l">
              <a:defRPr cap="all" baseline="0">
                <a:solidFill>
                  <a:schemeClr val="bg1"/>
                </a:solidFill>
              </a:defRPr>
            </a:lvl1pPr>
          </a:lstStyle>
          <a:p>
            <a:r>
              <a:rPr lang="en-GB" noProof="0" dirty="0"/>
              <a:t>Click to edit Master title style</a:t>
            </a:r>
            <a:endParaRPr lang="en-GB"/>
          </a:p>
        </p:txBody>
      </p:sp>
      <p:sp>
        <p:nvSpPr>
          <p:cNvPr id="4" name="Date_DateCustomA"/>
          <p:cNvSpPr>
            <a:spLocks noGrp="1"/>
          </p:cNvSpPr>
          <p:nvPr>
            <p:ph type="dt" sz="half" idx="15"/>
          </p:nvPr>
        </p:nvSpPr>
        <p:spPr/>
        <p:txBody>
          <a:bodyPr/>
          <a:lstStyle/>
          <a:p>
            <a:r>
              <a:rPr lang="it-IT"/>
              <a:t>30/08/2017</a:t>
            </a:r>
            <a:endParaRPr lang="en-GB" dirty="0"/>
          </a:p>
        </p:txBody>
      </p:sp>
      <p:sp>
        <p:nvSpPr>
          <p:cNvPr id="5" name="FLD_PresentationTitle"/>
          <p:cNvSpPr>
            <a:spLocks noGrp="1"/>
          </p:cNvSpPr>
          <p:nvPr>
            <p:ph type="ftr" sz="quarter" idx="16"/>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7"/>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
        <p:nvSpPr>
          <p:cNvPr id="8" name="Placeholder logo"/>
          <p:cNvSpPr>
            <a:spLocks noGrp="1"/>
          </p:cNvSpPr>
          <p:nvPr>
            <p:ph type="body" sz="quarter" idx="14"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4230060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143934" y="144000"/>
            <a:ext cx="11901600" cy="6210000"/>
          </a:xfrm>
          <a:solidFill>
            <a:schemeClr val="bg1">
              <a:lumMod val="85000"/>
            </a:schemeClr>
          </a:solidFill>
        </p:spPr>
        <p:txBody>
          <a:bodyPr tIns="3528000"/>
          <a:lstStyle>
            <a:lvl1pPr marL="0" indent="0" algn="ctr">
              <a:buNone/>
              <a:defRPr/>
            </a:lvl1pPr>
          </a:lstStyle>
          <a:p>
            <a:endParaRPr lang="en-GB" dirty="0"/>
          </a:p>
        </p:txBody>
      </p:sp>
      <p:sp>
        <p:nvSpPr>
          <p:cNvPr id="11" name="Title 1"/>
          <p:cNvSpPr>
            <a:spLocks noGrp="1"/>
          </p:cNvSpPr>
          <p:nvPr>
            <p:ph type="ctrTitle"/>
          </p:nvPr>
        </p:nvSpPr>
        <p:spPr>
          <a:xfrm>
            <a:off x="597599" y="1000800"/>
            <a:ext cx="3566413" cy="2452907"/>
          </a:xfrm>
          <a:solidFill>
            <a:schemeClr val="bg1">
              <a:alpha val="60000"/>
            </a:schemeClr>
          </a:solidFill>
        </p:spPr>
        <p:txBody>
          <a:bodyPr wrap="square" lIns="237600" tIns="396000" rIns="237600" bIns="180000" anchor="t" anchorCtr="0">
            <a:spAutoFit/>
          </a:bodyPr>
          <a:lstStyle>
            <a:lvl1pPr>
              <a:defRPr sz="3200" b="1" cap="all" baseline="0">
                <a:solidFill>
                  <a:schemeClr val="tx1"/>
                </a:solidFill>
                <a:latin typeface="+mj-lt"/>
              </a:defRPr>
            </a:lvl1pPr>
          </a:lstStyle>
          <a:p>
            <a:r>
              <a:rPr lang="en-GB" noProof="0" dirty="0"/>
              <a:t>Click to edit Master title style</a:t>
            </a:r>
            <a:endParaRPr lang="en-GB"/>
          </a:p>
        </p:txBody>
      </p:sp>
      <p:sp>
        <p:nvSpPr>
          <p:cNvPr id="14" name="Subtitle 2"/>
          <p:cNvSpPr>
            <a:spLocks noGrp="1"/>
          </p:cNvSpPr>
          <p:nvPr>
            <p:ph type="subTitle" idx="1"/>
          </p:nvPr>
        </p:nvSpPr>
        <p:spPr>
          <a:xfrm>
            <a:off x="834715" y="1245600"/>
            <a:ext cx="3034800" cy="72000"/>
          </a:xfrm>
          <a:solidFill>
            <a:schemeClr val="accent1"/>
          </a:solidFill>
        </p:spPr>
        <p:txBody>
          <a:bodyPr wrap="square" lIns="633600" tIns="961200" rIns="1944000" bIns="0">
            <a:noAutofit/>
          </a:bodyPr>
          <a:lstStyle>
            <a:lvl1pPr marL="0" indent="0" algn="l">
              <a:buNone/>
              <a:defRPr sz="1400" spc="53" baseline="0">
                <a:no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endParaRPr lang="en-GB"/>
          </a:p>
        </p:txBody>
      </p:sp>
      <p:sp>
        <p:nvSpPr>
          <p:cNvPr id="2" name="Date_DateCustomA"/>
          <p:cNvSpPr>
            <a:spLocks noGrp="1"/>
          </p:cNvSpPr>
          <p:nvPr>
            <p:ph type="dt" sz="half" idx="15"/>
          </p:nvPr>
        </p:nvSpPr>
        <p:spPr/>
        <p:txBody>
          <a:bodyPr/>
          <a:lstStyle/>
          <a:p>
            <a:r>
              <a:rPr lang="it-IT"/>
              <a:t>30/08/2017</a:t>
            </a:r>
            <a:endParaRPr lang="en-GB" dirty="0"/>
          </a:p>
        </p:txBody>
      </p:sp>
      <p:sp>
        <p:nvSpPr>
          <p:cNvPr id="4" name="FLD_PresentationTitle"/>
          <p:cNvSpPr>
            <a:spLocks noGrp="1"/>
          </p:cNvSpPr>
          <p:nvPr>
            <p:ph type="ftr" sz="quarter" idx="16"/>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7"/>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
        <p:nvSpPr>
          <p:cNvPr id="9" name="Placeholder logo"/>
          <p:cNvSpPr>
            <a:spLocks noGrp="1"/>
          </p:cNvSpPr>
          <p:nvPr>
            <p:ph type="body" sz="quarter" idx="14"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339920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44000" y="144000"/>
            <a:ext cx="11903538" cy="6210000"/>
          </a:xfrm>
          <a:solidFill>
            <a:schemeClr val="bg1">
              <a:lumMod val="85000"/>
            </a:schemeClr>
          </a:solidFill>
        </p:spPr>
        <p:txBody>
          <a:bodyPr tIns="3528000"/>
          <a:lstStyle>
            <a:lvl1pPr marL="0" indent="0" algn="ctr">
              <a:buNone/>
              <a:defRPr/>
            </a:lvl1pPr>
          </a:lstStyle>
          <a:p>
            <a:endParaRPr lang="en-GB" dirty="0"/>
          </a:p>
        </p:txBody>
      </p:sp>
      <p:sp>
        <p:nvSpPr>
          <p:cNvPr id="3" name="Subtitle 2"/>
          <p:cNvSpPr>
            <a:spLocks noGrp="1"/>
          </p:cNvSpPr>
          <p:nvPr>
            <p:ph type="subTitle" idx="1"/>
          </p:nvPr>
        </p:nvSpPr>
        <p:spPr>
          <a:xfrm>
            <a:off x="144000" y="4021200"/>
            <a:ext cx="11905200" cy="1440000"/>
          </a:xfrm>
          <a:blipFill>
            <a:blip r:embed="rId2"/>
            <a:stretch>
              <a:fillRect/>
            </a:stretch>
          </a:blipFill>
        </p:spPr>
        <p:txBody>
          <a:bodyPr wrap="square" lIns="471600" tIns="806400" rIns="3222000" bIns="0">
            <a:noAutofit/>
          </a:bodyPr>
          <a:lstStyle>
            <a:lvl1pPr marL="0" indent="0" algn="l">
              <a:buNone/>
              <a:defRPr sz="1400" cap="all" spc="53" baseline="0">
                <a:no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endParaRPr lang="en-GB"/>
          </a:p>
        </p:txBody>
      </p:sp>
      <p:sp>
        <p:nvSpPr>
          <p:cNvPr id="2" name="Title 1"/>
          <p:cNvSpPr>
            <a:spLocks noGrp="1"/>
          </p:cNvSpPr>
          <p:nvPr>
            <p:ph type="ctrTitle" hasCustomPrompt="1"/>
          </p:nvPr>
        </p:nvSpPr>
        <p:spPr>
          <a:xfrm>
            <a:off x="594000" y="4301302"/>
            <a:ext cx="4746941" cy="613227"/>
          </a:xfrm>
          <a:blipFill>
            <a:blip r:embed="rId3"/>
            <a:stretch>
              <a:fillRect/>
            </a:stretch>
          </a:blipFill>
        </p:spPr>
        <p:txBody>
          <a:bodyPr wrap="none" lIns="0" tIns="144000" rIns="0" bIns="0" anchor="b" anchorCtr="0">
            <a:spAutoFit/>
          </a:bodyPr>
          <a:lstStyle>
            <a:lvl1pPr>
              <a:defRPr sz="3200" b="1" cap="all" baseline="0">
                <a:solidFill>
                  <a:schemeClr val="tx1"/>
                </a:solidFill>
                <a:latin typeface="+mj-lt"/>
              </a:defRPr>
            </a:lvl1pPr>
          </a:lstStyle>
          <a:p>
            <a:r>
              <a:rPr lang="en-GB" noProof="0" dirty="0"/>
              <a:t>Click to Add Title</a:t>
            </a:r>
            <a:endParaRPr lang="en-GB"/>
          </a:p>
        </p:txBody>
      </p:sp>
      <p:sp>
        <p:nvSpPr>
          <p:cNvPr id="5" name="FLD_Presenter"/>
          <p:cNvSpPr>
            <a:spLocks noGrp="1"/>
          </p:cNvSpPr>
          <p:nvPr>
            <p:ph type="body" sz="quarter" idx="18" hasCustomPrompt="1"/>
          </p:nvPr>
        </p:nvSpPr>
        <p:spPr>
          <a:xfrm>
            <a:off x="596900" y="5058000"/>
            <a:ext cx="6361113" cy="172132"/>
          </a:xfrm>
        </p:spPr>
        <p:txBody>
          <a:bodyPr lIns="21600" anchor="b" anchorCtr="0"/>
          <a:lstStyle>
            <a:lvl1pPr marL="0" indent="0">
              <a:spcBef>
                <a:spcPts val="0"/>
              </a:spcBef>
              <a:buFontTx/>
              <a:buNone/>
              <a:defRPr sz="1100" baseline="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endParaRPr lang="en-GB"/>
          </a:p>
        </p:txBody>
      </p:sp>
      <p:sp>
        <p:nvSpPr>
          <p:cNvPr id="15" name="Date_DateCustomA"/>
          <p:cNvSpPr>
            <a:spLocks noGrp="1"/>
          </p:cNvSpPr>
          <p:nvPr>
            <p:ph type="dt" sz="half" idx="20"/>
          </p:nvPr>
        </p:nvSpPr>
        <p:spPr/>
        <p:txBody>
          <a:bodyPr/>
          <a:lstStyle/>
          <a:p>
            <a:r>
              <a:rPr lang="it-IT"/>
              <a:t>30/08/2017</a:t>
            </a:r>
            <a:endParaRPr lang="en-GB" dirty="0"/>
          </a:p>
        </p:txBody>
      </p:sp>
      <p:sp>
        <p:nvSpPr>
          <p:cNvPr id="11" name="FLD_PresentationTitle"/>
          <p:cNvSpPr>
            <a:spLocks noGrp="1"/>
          </p:cNvSpPr>
          <p:nvPr>
            <p:ph type="ftr" sz="quarter" idx="21"/>
          </p:nvPr>
        </p:nvSpPr>
        <p:spPr>
          <a:xfrm>
            <a:off x="0" y="6912000"/>
            <a:ext cx="0" cy="0"/>
          </a:xfrm>
        </p:spPr>
        <p:txBody>
          <a:bodyPr/>
          <a:lstStyle>
            <a:lvl1pPr>
              <a:defRPr sz="100">
                <a:noFill/>
              </a:defRPr>
            </a:lvl1pPr>
          </a:lstStyle>
          <a:p>
            <a:endParaRPr lang="en-GB" dirty="0"/>
          </a:p>
        </p:txBody>
      </p:sp>
      <p:sp>
        <p:nvSpPr>
          <p:cNvPr id="12" name="Slide Number Placeholder 5"/>
          <p:cNvSpPr>
            <a:spLocks noGrp="1"/>
          </p:cNvSpPr>
          <p:nvPr>
            <p:ph type="sldNum" sz="quarter" idx="22"/>
          </p:nvPr>
        </p:nvSpPr>
        <p:spPr>
          <a:xfrm>
            <a:off x="0" y="6912000"/>
            <a:ext cx="0" cy="0"/>
          </a:xfrm>
        </p:spPr>
        <p:txBody>
          <a:bodyPr/>
          <a:lstStyle>
            <a:lvl1pPr>
              <a:defRPr sz="100">
                <a:noFill/>
              </a:defRPr>
            </a:lvl1pPr>
          </a:lstStyle>
          <a:p>
            <a:r>
              <a:rPr lang="en-GB" b="0"/>
              <a:t>|</a:t>
            </a:r>
            <a:fld id="{161BE2EA-AEDB-4948-88E1-594E5C4BF481}" type="slidenum">
              <a:rPr lang="en-GB" smtClean="0"/>
              <a:pPr/>
              <a:t>‹#›</a:t>
            </a:fld>
            <a:endParaRPr lang="en-GB" dirty="0"/>
          </a:p>
        </p:txBody>
      </p:sp>
      <p:sp>
        <p:nvSpPr>
          <p:cNvPr id="10" name="Placeholder logo"/>
          <p:cNvSpPr>
            <a:spLocks noGrp="1"/>
          </p:cNvSpPr>
          <p:nvPr>
            <p:ph type="body" sz="quarter" idx="14" hasCustomPrompt="1"/>
          </p:nvPr>
        </p:nvSpPr>
        <p:spPr>
          <a:xfrm>
            <a:off x="10572000" y="6094800"/>
            <a:ext cx="1620000" cy="763200"/>
          </a:xfrm>
          <a:blipFill>
            <a:blip r:embed="rId4"/>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2834394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393" y="423334"/>
            <a:ext cx="9185146" cy="826125"/>
          </a:xfrm>
        </p:spPr>
        <p:txBody>
          <a:bodyPr/>
          <a:lstStyle/>
          <a:p>
            <a:r>
              <a:rPr lang="en-GB" noProof="0" dirty="0"/>
              <a:t>Click to edit Master title style</a:t>
            </a:r>
            <a:endParaRPr lang="en-GB"/>
          </a:p>
        </p:txBody>
      </p:sp>
      <p:sp>
        <p:nvSpPr>
          <p:cNvPr id="4" name="Date_DateCustomA"/>
          <p:cNvSpPr>
            <a:spLocks noGrp="1"/>
          </p:cNvSpPr>
          <p:nvPr>
            <p:ph type="dt" sz="half" idx="10"/>
          </p:nvPr>
        </p:nvSpPr>
        <p:spPr/>
        <p:txBody>
          <a:bodyPr/>
          <a:lstStyle/>
          <a:p>
            <a:r>
              <a:rPr lang="it-IT"/>
              <a:t>30/08/2017</a:t>
            </a:r>
            <a:endParaRPr lang="en-GB" dirty="0"/>
          </a:p>
        </p:txBody>
      </p:sp>
      <p:sp>
        <p:nvSpPr>
          <p:cNvPr id="5"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cxnSp>
        <p:nvCxnSpPr>
          <p:cNvPr id="8" name="Straight Connector 7"/>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endParaRPr lang="en-GB"/>
          </a:p>
        </p:txBody>
      </p:sp>
      <p:sp>
        <p:nvSpPr>
          <p:cNvPr id="4" name="Date_DateCustomA"/>
          <p:cNvSpPr>
            <a:spLocks noGrp="1"/>
          </p:cNvSpPr>
          <p:nvPr>
            <p:ph type="dt" sz="half" idx="10"/>
          </p:nvPr>
        </p:nvSpPr>
        <p:spPr/>
        <p:txBody>
          <a:bodyPr/>
          <a:lstStyle/>
          <a:p>
            <a:r>
              <a:rPr lang="it-IT"/>
              <a:t>30/08/2017</a:t>
            </a:r>
            <a:endParaRPr lang="en-GB" dirty="0"/>
          </a:p>
        </p:txBody>
      </p:sp>
      <p:sp>
        <p:nvSpPr>
          <p:cNvPr id="5" name="FLD_PresentationTitle"/>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Tree>
    <p:extLst>
      <p:ext uri="{BB962C8B-B14F-4D97-AF65-F5344CB8AC3E}">
        <p14:creationId xmlns:p14="http://schemas.microsoft.com/office/powerpoint/2010/main" val="1750813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on light blue">
    <p:spTree>
      <p:nvGrpSpPr>
        <p:cNvPr id="1" name=""/>
        <p:cNvGrpSpPr/>
        <p:nvPr/>
      </p:nvGrpSpPr>
      <p:grpSpPr>
        <a:xfrm>
          <a:off x="0" y="0"/>
          <a:ext cx="0" cy="0"/>
          <a:chOff x="0" y="0"/>
          <a:chExt cx="0" cy="0"/>
        </a:xfrm>
      </p:grpSpPr>
      <p:sp>
        <p:nvSpPr>
          <p:cNvPr id="8" name="Background colour"/>
          <p:cNvSpPr txBox="1">
            <a:spLocks/>
          </p:cNvSpPr>
          <p:nvPr userDrawn="1"/>
        </p:nvSpPr>
        <p:spPr>
          <a:xfrm>
            <a:off x="143934" y="144000"/>
            <a:ext cx="11902017" cy="6208183"/>
          </a:xfrm>
          <a:prstGeom prst="rect">
            <a:avLst/>
          </a:prstGeom>
          <a:solidFill>
            <a:schemeClr val="accent1"/>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lang="en-GB"/>
          </a:p>
        </p:txBody>
      </p:sp>
      <p:sp>
        <p:nvSpPr>
          <p:cNvPr id="4" name="Date_DateCustomA"/>
          <p:cNvSpPr>
            <a:spLocks noGrp="1"/>
          </p:cNvSpPr>
          <p:nvPr>
            <p:ph type="dt" sz="half" idx="10"/>
          </p:nvPr>
        </p:nvSpPr>
        <p:spPr/>
        <p:txBody>
          <a:bodyPr/>
          <a:lstStyle/>
          <a:p>
            <a:r>
              <a:rPr lang="it-IT"/>
              <a:t>30/08/2017</a:t>
            </a:r>
            <a:endParaRPr lang="en-GB" dirty="0"/>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
        <p:nvSpPr>
          <p:cNvPr id="9" name="Title 1"/>
          <p:cNvSpPr>
            <a:spLocks noGrp="1"/>
          </p:cNvSpPr>
          <p:nvPr>
            <p:ph type="title"/>
          </p:nvPr>
        </p:nvSpPr>
        <p:spPr>
          <a:xfrm>
            <a:off x="576393" y="423334"/>
            <a:ext cx="9185146" cy="826125"/>
          </a:xfrm>
        </p:spPr>
        <p:txBody>
          <a:bodyPr/>
          <a:lstStyle>
            <a:lvl1pPr>
              <a:defRPr>
                <a:solidFill>
                  <a:schemeClr val="bg1"/>
                </a:solidFill>
              </a:defRPr>
            </a:lvl1pPr>
          </a:lstStyle>
          <a:p>
            <a:r>
              <a:rPr lang="en-GB" noProof="0" dirty="0"/>
              <a:t>Click to edit Master title style</a:t>
            </a:r>
            <a:endParaRPr lang="en-GB"/>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1948520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on grey">
    <p:spTree>
      <p:nvGrpSpPr>
        <p:cNvPr id="1" name=""/>
        <p:cNvGrpSpPr/>
        <p:nvPr/>
      </p:nvGrpSpPr>
      <p:grpSpPr>
        <a:xfrm>
          <a:off x="0" y="0"/>
          <a:ext cx="0" cy="0"/>
          <a:chOff x="0" y="0"/>
          <a:chExt cx="0" cy="0"/>
        </a:xfrm>
      </p:grpSpPr>
      <p:sp>
        <p:nvSpPr>
          <p:cNvPr id="8" name="Background colour"/>
          <p:cNvSpPr txBox="1">
            <a:spLocks/>
          </p:cNvSpPr>
          <p:nvPr userDrawn="1"/>
        </p:nvSpPr>
        <p:spPr>
          <a:xfrm>
            <a:off x="143934" y="144000"/>
            <a:ext cx="11902017" cy="6208183"/>
          </a:xfrm>
          <a:prstGeom prst="rect">
            <a:avLst/>
          </a:prstGeom>
          <a:solidFill>
            <a:srgbClr val="E5ECEF"/>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lang="en-GB"/>
          </a:p>
        </p:txBody>
      </p:sp>
      <p:sp>
        <p:nvSpPr>
          <p:cNvPr id="4" name="Date_DateCustomA"/>
          <p:cNvSpPr>
            <a:spLocks noGrp="1"/>
          </p:cNvSpPr>
          <p:nvPr>
            <p:ph type="dt" sz="half" idx="10"/>
          </p:nvPr>
        </p:nvSpPr>
        <p:spPr/>
        <p:txBody>
          <a:bodyPr/>
          <a:lstStyle/>
          <a:p>
            <a:r>
              <a:rPr lang="it-IT"/>
              <a:t>30/08/2017</a:t>
            </a:r>
            <a:endParaRPr lang="en-GB" dirty="0"/>
          </a:p>
        </p:txBody>
      </p:sp>
      <p:sp>
        <p:nvSpPr>
          <p:cNvPr id="5" name="FLD_PresentationTitle"/>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GB" b="0"/>
              <a:t>|</a:t>
            </a:r>
            <a:fld id="{161BE2EA-AEDB-4948-88E1-594E5C4BF481}" type="slidenum">
              <a:rPr lang="en-GB" smtClean="0"/>
              <a:pPr/>
              <a:t>‹#›</a:t>
            </a:fld>
            <a:endParaRPr lang="en-GB" dirty="0"/>
          </a:p>
        </p:txBody>
      </p:sp>
      <p:sp>
        <p:nvSpPr>
          <p:cNvPr id="12" name="Title 1"/>
          <p:cNvSpPr>
            <a:spLocks noGrp="1"/>
          </p:cNvSpPr>
          <p:nvPr>
            <p:ph type="title"/>
          </p:nvPr>
        </p:nvSpPr>
        <p:spPr>
          <a:xfrm>
            <a:off x="576393" y="423334"/>
            <a:ext cx="9185146" cy="826125"/>
          </a:xfrm>
        </p:spPr>
        <p:txBody>
          <a:bodyPr/>
          <a:lstStyle>
            <a:lvl1pPr>
              <a:defRPr>
                <a:solidFill>
                  <a:schemeClr val="tx1"/>
                </a:solidFill>
              </a:defRPr>
            </a:lvl1pPr>
          </a:lstStyle>
          <a:p>
            <a:r>
              <a:rPr lang="en-GB" noProof="0" dirty="0"/>
              <a:t>Click to edit Master title style</a:t>
            </a:r>
            <a:endParaRPr lang="en-GB"/>
          </a:p>
        </p:txBody>
      </p:sp>
      <p:pic>
        <p:nvPicPr>
          <p:cNvPr id="10"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2880320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on dark blue">
    <p:spTree>
      <p:nvGrpSpPr>
        <p:cNvPr id="1" name=""/>
        <p:cNvGrpSpPr/>
        <p:nvPr/>
      </p:nvGrpSpPr>
      <p:grpSpPr>
        <a:xfrm>
          <a:off x="0" y="0"/>
          <a:ext cx="0" cy="0"/>
          <a:chOff x="0" y="0"/>
          <a:chExt cx="0" cy="0"/>
        </a:xfrm>
      </p:grpSpPr>
      <p:sp>
        <p:nvSpPr>
          <p:cNvPr id="7" name="Rectangle 6"/>
          <p:cNvSpPr/>
          <p:nvPr userDrawn="1"/>
        </p:nvSpPr>
        <p:spPr>
          <a:xfrm>
            <a:off x="143933" y="146051"/>
            <a:ext cx="11902017" cy="6208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2" name="Title 1"/>
          <p:cNvSpPr>
            <a:spLocks noGrp="1"/>
          </p:cNvSpPr>
          <p:nvPr>
            <p:ph type="title"/>
          </p:nvPr>
        </p:nvSpPr>
        <p:spPr>
          <a:xfrm>
            <a:off x="576393" y="423334"/>
            <a:ext cx="8269157" cy="826125"/>
          </a:xfrm>
        </p:spPr>
        <p:txBody>
          <a:bodyPr/>
          <a:lstStyle>
            <a:lvl1pPr>
              <a:defRPr>
                <a:solidFill>
                  <a:schemeClr val="bg1"/>
                </a:solidFill>
              </a:defRPr>
            </a:lvl1pPr>
          </a:lstStyle>
          <a:p>
            <a:r>
              <a:rPr lang="en-GB" noProof="0" dirty="0"/>
              <a:t>Click to edit Master title style</a:t>
            </a:r>
            <a:endParaRPr lang="en-GB"/>
          </a:p>
        </p:txBody>
      </p:sp>
      <p:sp>
        <p:nvSpPr>
          <p:cNvPr id="4" name="Date_DateCustomA"/>
          <p:cNvSpPr>
            <a:spLocks noGrp="1"/>
          </p:cNvSpPr>
          <p:nvPr>
            <p:ph type="dt" sz="half" idx="10"/>
          </p:nvPr>
        </p:nvSpPr>
        <p:spPr/>
        <p:txBody>
          <a:bodyPr/>
          <a:lstStyle/>
          <a:p>
            <a:r>
              <a:rPr lang="it-IT"/>
              <a:t>30/08/2017</a:t>
            </a:r>
            <a:endParaRPr lang="en-GB" dirty="0"/>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pic>
        <p:nvPicPr>
          <p:cNvPr id="8"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4184094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r>
              <a:rPr lang="it-IT"/>
              <a:t>30/08/2017</a:t>
            </a:r>
            <a:endParaRPr lang="en-GB" dirty="0"/>
          </a:p>
        </p:txBody>
      </p:sp>
      <p:sp>
        <p:nvSpPr>
          <p:cNvPr id="3" name="FLD_PresentationTitle"/>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143934" y="144000"/>
            <a:ext cx="11901600" cy="6210000"/>
          </a:xfrm>
          <a:solidFill>
            <a:schemeClr val="bg1">
              <a:lumMod val="85000"/>
            </a:schemeClr>
          </a:solidFill>
        </p:spPr>
        <p:txBody>
          <a:bodyPr tIns="3528000"/>
          <a:lstStyle>
            <a:lvl1pPr marL="0" indent="0" algn="ctr">
              <a:buNone/>
              <a:defRPr/>
            </a:lvl1pPr>
          </a:lstStyle>
          <a:p>
            <a:endParaRPr lang="en-GB" dirty="0"/>
          </a:p>
        </p:txBody>
      </p:sp>
      <p:sp>
        <p:nvSpPr>
          <p:cNvPr id="11" name="Title 1"/>
          <p:cNvSpPr>
            <a:spLocks noGrp="1"/>
          </p:cNvSpPr>
          <p:nvPr>
            <p:ph type="ctrTitle"/>
          </p:nvPr>
        </p:nvSpPr>
        <p:spPr>
          <a:xfrm>
            <a:off x="144463" y="1457325"/>
            <a:ext cx="11903075" cy="379316"/>
          </a:xfrm>
          <a:solidFill>
            <a:schemeClr val="accent1"/>
          </a:solidFill>
        </p:spPr>
        <p:txBody>
          <a:bodyPr wrap="square" lIns="612000" tIns="72000" rIns="612000" bIns="72000" anchor="ctr" anchorCtr="0">
            <a:spAutoFit/>
          </a:bodyPr>
          <a:lstStyle>
            <a:lvl1pPr>
              <a:defRPr sz="1600" b="0" cap="none" baseline="0">
                <a:solidFill>
                  <a:schemeClr val="bg1"/>
                </a:solidFill>
                <a:latin typeface="+mj-lt"/>
              </a:defRPr>
            </a:lvl1pPr>
          </a:lstStyle>
          <a:p>
            <a:r>
              <a:rPr lang="en-GB" noProof="0" dirty="0"/>
              <a:t>Click to edit Master title style</a:t>
            </a:r>
            <a:endParaRPr lang="en-GB"/>
          </a:p>
        </p:txBody>
      </p:sp>
      <p:sp>
        <p:nvSpPr>
          <p:cNvPr id="2" name="Date_DateCustomA"/>
          <p:cNvSpPr>
            <a:spLocks noGrp="1"/>
          </p:cNvSpPr>
          <p:nvPr>
            <p:ph type="dt" sz="half" idx="15"/>
          </p:nvPr>
        </p:nvSpPr>
        <p:spPr/>
        <p:txBody>
          <a:bodyPr/>
          <a:lstStyle/>
          <a:p>
            <a:r>
              <a:rPr lang="it-IT"/>
              <a:t>30/08/2017</a:t>
            </a:r>
            <a:endParaRPr lang="en-GB" dirty="0"/>
          </a:p>
        </p:txBody>
      </p:sp>
      <p:sp>
        <p:nvSpPr>
          <p:cNvPr id="4" name="FLD_PresentationTitle"/>
          <p:cNvSpPr>
            <a:spLocks noGrp="1"/>
          </p:cNvSpPr>
          <p:nvPr>
            <p:ph type="ftr" sz="quarter" idx="16"/>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7"/>
          </p:nvPr>
        </p:nvSpPr>
        <p:spPr/>
        <p:txBody>
          <a:bodyPr/>
          <a:lstStyle>
            <a:lvl1pPr>
              <a:defRPr>
                <a:solidFill>
                  <a:schemeClr val="bg1"/>
                </a:solidFill>
              </a:defRPr>
            </a:lvl1pPr>
          </a:lstStyle>
          <a:p>
            <a:r>
              <a:rPr lang="en-GB" b="0"/>
              <a:t>|</a:t>
            </a:r>
            <a:fld id="{161BE2EA-AEDB-4948-88E1-594E5C4BF481}" type="slidenum">
              <a:rPr lang="en-GB" smtClean="0"/>
              <a:pPr/>
              <a:t>‹#›</a:t>
            </a:fld>
            <a:endParaRPr lang="en-GB" dirty="0"/>
          </a:p>
        </p:txBody>
      </p:sp>
      <p:sp>
        <p:nvSpPr>
          <p:cNvPr id="9" name="Placeholder logo"/>
          <p:cNvSpPr>
            <a:spLocks noGrp="1"/>
          </p:cNvSpPr>
          <p:nvPr>
            <p:ph type="body" sz="quarter" idx="14"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133072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ank (grey)">
    <p:spTree>
      <p:nvGrpSpPr>
        <p:cNvPr id="1" name=""/>
        <p:cNvGrpSpPr/>
        <p:nvPr/>
      </p:nvGrpSpPr>
      <p:grpSpPr>
        <a:xfrm>
          <a:off x="0" y="0"/>
          <a:ext cx="0" cy="0"/>
          <a:chOff x="0" y="0"/>
          <a:chExt cx="0" cy="0"/>
        </a:xfrm>
      </p:grpSpPr>
      <p:sp>
        <p:nvSpPr>
          <p:cNvPr id="2" name="Rectangle 1"/>
          <p:cNvSpPr/>
          <p:nvPr userDrawn="1"/>
        </p:nvSpPr>
        <p:spPr>
          <a:xfrm>
            <a:off x="143256" y="139701"/>
            <a:ext cx="11905488" cy="621239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pic>
        <p:nvPicPr>
          <p:cNvPr id="3" name="Picture 19" descr="C:\Users\vno013\Desktop\Maersk_Line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8" descr="C:\Users\vno013\Desktop\Tagline_black.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63200" y="241300"/>
            <a:ext cx="1577975" cy="13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228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reak title and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57601" y="4572000"/>
            <a:ext cx="8384297" cy="1368152"/>
          </a:xfrm>
        </p:spPr>
        <p:txBody>
          <a:bodyPr lIns="0" tIns="0" rIns="0" bIns="0" anchor="t" anchorCtr="0">
            <a:noAutofit/>
          </a:bodyPr>
          <a:lstStyle>
            <a:lvl1pPr>
              <a:lnSpc>
                <a:spcPct val="70000"/>
              </a:lnSpc>
              <a:defRPr sz="3200" cap="all" baseline="0">
                <a:solidFill>
                  <a:schemeClr val="bg1"/>
                </a:solidFill>
                <a:latin typeface="Zetta Serif Poster" pitchFamily="18" charset="0"/>
              </a:defRPr>
            </a:lvl1pPr>
          </a:lstStyle>
          <a:p>
            <a:r>
              <a:rPr lang="en-US" noProof="0" dirty="0"/>
              <a:t>Click to edit Master title style</a:t>
            </a:r>
            <a:endParaRPr lang="en-GB" noProof="0" dirty="0"/>
          </a:p>
        </p:txBody>
      </p:sp>
      <p:sp>
        <p:nvSpPr>
          <p:cNvPr id="4" name="Subtitle 2"/>
          <p:cNvSpPr>
            <a:spLocks noGrp="1"/>
          </p:cNvSpPr>
          <p:nvPr>
            <p:ph type="subTitle" idx="1"/>
          </p:nvPr>
        </p:nvSpPr>
        <p:spPr>
          <a:xfrm>
            <a:off x="657600" y="3886201"/>
            <a:ext cx="8384800" cy="505434"/>
          </a:xfrm>
        </p:spPr>
        <p:txBody>
          <a:bodyPr wrap="square" lIns="0" tIns="0" rIns="0" bIns="0" anchor="b" anchorCtr="0">
            <a:noAutofit/>
          </a:bodyPr>
          <a:lstStyle>
            <a:lvl1pPr marL="0" indent="0" algn="l">
              <a:buNone/>
              <a:defRPr sz="1600" spc="40" baseline="0">
                <a:solidFill>
                  <a:schemeClr val="bg1"/>
                </a:solidFill>
                <a:latin typeface="Zetta Sans" panose="020B0000000000000000" pitchFamily="2"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a:t>Click to edit Master subtitle style</a:t>
            </a:r>
            <a:endParaRPr lang="en-GB" noProof="0" dirty="0"/>
          </a:p>
        </p:txBody>
      </p:sp>
    </p:spTree>
    <p:extLst>
      <p:ext uri="{BB962C8B-B14F-4D97-AF65-F5344CB8AC3E}">
        <p14:creationId xmlns:p14="http://schemas.microsoft.com/office/powerpoint/2010/main" val="772435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609600" y="1516063"/>
            <a:ext cx="10972800" cy="450799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91145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44000" y="143999"/>
            <a:ext cx="11903538" cy="4567115"/>
          </a:xfrm>
          <a:solidFill>
            <a:schemeClr val="bg1">
              <a:lumMod val="85000"/>
            </a:schemeClr>
          </a:solidFill>
        </p:spPr>
        <p:txBody>
          <a:bodyPr tIns="3528000"/>
          <a:lstStyle>
            <a:lvl1pPr marL="0" indent="0" algn="ctr">
              <a:buNone/>
              <a:defRPr/>
            </a:lvl1pPr>
          </a:lstStyle>
          <a:p>
            <a:endParaRPr lang="en-GB" dirty="0"/>
          </a:p>
        </p:txBody>
      </p:sp>
      <p:sp>
        <p:nvSpPr>
          <p:cNvPr id="3" name="Subtitle 2"/>
          <p:cNvSpPr>
            <a:spLocks noGrp="1"/>
          </p:cNvSpPr>
          <p:nvPr>
            <p:ph type="subTitle" idx="1"/>
          </p:nvPr>
        </p:nvSpPr>
        <p:spPr>
          <a:xfrm>
            <a:off x="144000" y="4517220"/>
            <a:ext cx="11903538" cy="1826430"/>
          </a:xfrm>
          <a:blipFill>
            <a:blip r:embed="rId2"/>
            <a:stretch>
              <a:fillRect/>
            </a:stretch>
          </a:blipFill>
          <a:ln>
            <a:noFill/>
          </a:ln>
        </p:spPr>
        <p:txBody>
          <a:bodyPr wrap="square" lIns="471600" tIns="939600" rIns="3222000" bIns="0">
            <a:noAutofit/>
          </a:bodyPr>
          <a:lstStyle>
            <a:lvl1pPr marL="0" indent="0" algn="l">
              <a:buNone/>
              <a:defRPr sz="1400" cap="all" spc="53"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endParaRPr lang="en-GB"/>
          </a:p>
        </p:txBody>
      </p:sp>
      <p:sp>
        <p:nvSpPr>
          <p:cNvPr id="2" name="Title 1"/>
          <p:cNvSpPr>
            <a:spLocks noGrp="1"/>
          </p:cNvSpPr>
          <p:nvPr>
            <p:ph type="ctrTitle" hasCustomPrompt="1"/>
          </p:nvPr>
        </p:nvSpPr>
        <p:spPr>
          <a:xfrm>
            <a:off x="593726" y="4808012"/>
            <a:ext cx="4762816" cy="613227"/>
          </a:xfrm>
          <a:blipFill>
            <a:blip r:embed="rId3"/>
            <a:stretch>
              <a:fillRect/>
            </a:stretch>
          </a:blipFill>
        </p:spPr>
        <p:txBody>
          <a:bodyPr wrap="square" lIns="0" tIns="144000" rIns="0" bIns="0" anchor="b" anchorCtr="0">
            <a:spAutoFit/>
          </a:bodyPr>
          <a:lstStyle>
            <a:lvl1pPr>
              <a:defRPr sz="3200" b="1" cap="all" baseline="0">
                <a:solidFill>
                  <a:schemeClr val="bg1"/>
                </a:solidFill>
                <a:latin typeface="+mj-lt"/>
              </a:defRPr>
            </a:lvl1pPr>
          </a:lstStyle>
          <a:p>
            <a:r>
              <a:rPr lang="en-GB" noProof="0" dirty="0"/>
              <a:t>Click to Add Title</a:t>
            </a:r>
            <a:endParaRPr lang="en-GB"/>
          </a:p>
        </p:txBody>
      </p:sp>
      <p:sp>
        <p:nvSpPr>
          <p:cNvPr id="5" name="FLD_Presenter"/>
          <p:cNvSpPr>
            <a:spLocks noGrp="1"/>
          </p:cNvSpPr>
          <p:nvPr>
            <p:ph type="body" sz="quarter" idx="18" hasCustomPrompt="1"/>
          </p:nvPr>
        </p:nvSpPr>
        <p:spPr>
          <a:xfrm>
            <a:off x="597601" y="5824781"/>
            <a:ext cx="6360412" cy="173122"/>
          </a:xfrm>
        </p:spPr>
        <p:txBody>
          <a:bodyPr lIns="21600" anchor="b"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endParaRPr lang="en-GB"/>
          </a:p>
        </p:txBody>
      </p:sp>
      <p:sp>
        <p:nvSpPr>
          <p:cNvPr id="14" name="FLD_Location"/>
          <p:cNvSpPr>
            <a:spLocks noGrp="1"/>
          </p:cNvSpPr>
          <p:nvPr>
            <p:ph type="body" sz="quarter" idx="19" hasCustomPrompt="1"/>
          </p:nvPr>
        </p:nvSpPr>
        <p:spPr>
          <a:xfrm>
            <a:off x="597601" y="6012593"/>
            <a:ext cx="6360412" cy="172800"/>
          </a:xfrm>
        </p:spPr>
        <p:txBody>
          <a:bodyPr lIns="21600" anchor="t"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endParaRPr lang="en-GB"/>
          </a:p>
        </p:txBody>
      </p:sp>
      <p:sp>
        <p:nvSpPr>
          <p:cNvPr id="15" name="Date_DateCustomA"/>
          <p:cNvSpPr>
            <a:spLocks noGrp="1"/>
          </p:cNvSpPr>
          <p:nvPr>
            <p:ph type="dt" sz="half" idx="20"/>
          </p:nvPr>
        </p:nvSpPr>
        <p:spPr/>
        <p:txBody>
          <a:bodyPr/>
          <a:lstStyle/>
          <a:p>
            <a:r>
              <a:rPr lang="it-IT"/>
              <a:t>30/08/2017</a:t>
            </a:r>
            <a:endParaRPr lang="en-GB" dirty="0"/>
          </a:p>
        </p:txBody>
      </p:sp>
      <p:sp>
        <p:nvSpPr>
          <p:cNvPr id="11" name="FLD_PresentationTitle"/>
          <p:cNvSpPr>
            <a:spLocks noGrp="1"/>
          </p:cNvSpPr>
          <p:nvPr>
            <p:ph type="ftr" sz="quarter" idx="21"/>
          </p:nvPr>
        </p:nvSpPr>
        <p:spPr>
          <a:xfrm>
            <a:off x="0" y="6912000"/>
            <a:ext cx="0" cy="0"/>
          </a:xfrm>
        </p:spPr>
        <p:txBody>
          <a:bodyPr/>
          <a:lstStyle>
            <a:lvl1pPr>
              <a:defRPr sz="100">
                <a:noFill/>
              </a:defRPr>
            </a:lvl1pPr>
          </a:lstStyle>
          <a:p>
            <a:endParaRPr lang="en-GB" dirty="0"/>
          </a:p>
        </p:txBody>
      </p:sp>
      <p:sp>
        <p:nvSpPr>
          <p:cNvPr id="12" name="Slide Number Placeholder 5"/>
          <p:cNvSpPr>
            <a:spLocks noGrp="1"/>
          </p:cNvSpPr>
          <p:nvPr>
            <p:ph type="sldNum" sz="quarter" idx="22"/>
          </p:nvPr>
        </p:nvSpPr>
        <p:spPr>
          <a:xfrm>
            <a:off x="0" y="6912000"/>
            <a:ext cx="0" cy="0"/>
          </a:xfrm>
        </p:spPr>
        <p:txBody>
          <a:bodyPr/>
          <a:lstStyle>
            <a:lvl1pPr>
              <a:defRPr sz="100">
                <a:noFill/>
              </a:defRPr>
            </a:lvl1pPr>
          </a:lstStyle>
          <a:p>
            <a:r>
              <a:rPr lang="en-GB" b="0"/>
              <a:t>|</a:t>
            </a:r>
            <a:fld id="{161BE2EA-AEDB-4948-88E1-594E5C4BF481}" type="slidenum">
              <a:rPr lang="en-GB" smtClean="0"/>
              <a:pPr/>
              <a:t>‹#›</a:t>
            </a:fld>
            <a:endParaRPr lang="en-GB" dirty="0"/>
          </a:p>
        </p:txBody>
      </p:sp>
      <p:sp>
        <p:nvSpPr>
          <p:cNvPr id="13" name="Placeholder logo"/>
          <p:cNvSpPr>
            <a:spLocks noGrp="1"/>
          </p:cNvSpPr>
          <p:nvPr>
            <p:ph type="body" sz="quarter" idx="14" hasCustomPrompt="1"/>
          </p:nvPr>
        </p:nvSpPr>
        <p:spPr>
          <a:xfrm>
            <a:off x="10572000" y="6094800"/>
            <a:ext cx="1620000" cy="763200"/>
          </a:xfrm>
          <a:blipFill>
            <a:blip r:embed="rId4"/>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13051275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da-DK" dirty="0"/>
          </a:p>
        </p:txBody>
      </p:sp>
    </p:spTree>
    <p:extLst>
      <p:ext uri="{BB962C8B-B14F-4D97-AF65-F5344CB8AC3E}">
        <p14:creationId xmlns:p14="http://schemas.microsoft.com/office/powerpoint/2010/main" val="696120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noProof="0" dirty="0"/>
              <a:t>Click to edit Master title style</a:t>
            </a:r>
            <a:endParaRPr lang="en-GB" noProof="0" dirty="0"/>
          </a:p>
        </p:txBody>
      </p:sp>
      <p:sp>
        <p:nvSpPr>
          <p:cNvPr id="3" name="Content Placeholder 2"/>
          <p:cNvSpPr>
            <a:spLocks noGrp="1"/>
          </p:cNvSpPr>
          <p:nvPr>
            <p:ph sz="half" idx="1"/>
          </p:nvPr>
        </p:nvSpPr>
        <p:spPr>
          <a:xfrm>
            <a:off x="609602" y="1516064"/>
            <a:ext cx="5399617" cy="4507992"/>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Content Placeholder 3"/>
          <p:cNvSpPr>
            <a:spLocks noGrp="1"/>
          </p:cNvSpPr>
          <p:nvPr>
            <p:ph sz="half" idx="2"/>
          </p:nvPr>
        </p:nvSpPr>
        <p:spPr>
          <a:xfrm>
            <a:off x="6189133" y="1516064"/>
            <a:ext cx="5400000" cy="4503736"/>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4254964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4000" y="738000"/>
            <a:ext cx="5073600" cy="777600"/>
          </a:xfrm>
        </p:spPr>
        <p:txBody>
          <a:bodyPr/>
          <a:lstStyle>
            <a:lvl1pPr>
              <a:defRPr sz="2200"/>
            </a:lvl1pPr>
          </a:lstStyle>
          <a:p>
            <a:r>
              <a:rPr lang="en-US" noProof="0" dirty="0"/>
              <a:t>Click to edit Master title style</a:t>
            </a:r>
            <a:endParaRPr lang="en-GB" noProof="0" dirty="0"/>
          </a:p>
        </p:txBody>
      </p:sp>
      <p:sp>
        <p:nvSpPr>
          <p:cNvPr id="7" name="Picture Placeholder 6"/>
          <p:cNvSpPr>
            <a:spLocks noGrp="1"/>
          </p:cNvSpPr>
          <p:nvPr>
            <p:ph type="pic" sz="quarter" idx="13"/>
          </p:nvPr>
        </p:nvSpPr>
        <p:spPr>
          <a:xfrm>
            <a:off x="609600" y="476672"/>
            <a:ext cx="5399616" cy="5541264"/>
          </a:xfrm>
        </p:spPr>
        <p:txBody>
          <a:bodyPr/>
          <a:lstStyle>
            <a:lvl1pPr marL="0" indent="0">
              <a:buNone/>
              <a:defRPr/>
            </a:lvl1pPr>
          </a:lstStyle>
          <a:p>
            <a:r>
              <a:rPr lang="en-US" noProof="0" dirty="0"/>
              <a:t>Click icon to add picture</a:t>
            </a:r>
            <a:endParaRPr lang="en-GB" noProof="0" dirty="0"/>
          </a:p>
        </p:txBody>
      </p:sp>
      <p:sp>
        <p:nvSpPr>
          <p:cNvPr id="11" name="Content Placeholder 10"/>
          <p:cNvSpPr>
            <a:spLocks noGrp="1"/>
          </p:cNvSpPr>
          <p:nvPr>
            <p:ph sz="quarter" idx="14"/>
          </p:nvPr>
        </p:nvSpPr>
        <p:spPr>
          <a:xfrm>
            <a:off x="6504000" y="1724400"/>
            <a:ext cx="5073600" cy="429768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523102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5" name="Rectangle 4"/>
          <p:cNvSpPr/>
          <p:nvPr userDrawn="1"/>
        </p:nvSpPr>
        <p:spPr bwMode="white">
          <a:xfrm>
            <a:off x="10160000" y="6172200"/>
            <a:ext cx="1930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spcBef>
                <a:spcPts val="60"/>
              </a:spcBef>
              <a:spcAft>
                <a:spcPts val="600"/>
              </a:spcAft>
            </a:pPr>
            <a:endParaRPr lang="en-GB" sz="2400" dirty="0"/>
          </a:p>
        </p:txBody>
      </p:sp>
      <p:sp>
        <p:nvSpPr>
          <p:cNvPr id="6" name="Rectangle 3"/>
          <p:cNvSpPr>
            <a:spLocks noGrp="1" noChangeArrowheads="1"/>
          </p:cNvSpPr>
          <p:nvPr>
            <p:ph type="body" idx="1"/>
          </p:nvPr>
        </p:nvSpPr>
        <p:spPr>
          <a:xfrm>
            <a:off x="609600" y="1573907"/>
            <a:ext cx="5310717" cy="4773168"/>
          </a:xfrm>
        </p:spPr>
        <p:txBody>
          <a:bodyPr/>
          <a:lstStyle/>
          <a:p>
            <a:pPr lvl="0" eaLnBrk="1" hangingPunct="1"/>
            <a:r>
              <a:rPr lang="en-US" dirty="0"/>
              <a:t>Click to edit Master text styles</a:t>
            </a:r>
          </a:p>
        </p:txBody>
      </p:sp>
      <p:sp>
        <p:nvSpPr>
          <p:cNvPr id="8" name="Rectangle 2"/>
          <p:cNvSpPr>
            <a:spLocks noGrp="1" noChangeArrowheads="1"/>
          </p:cNvSpPr>
          <p:nvPr>
            <p:ph type="title"/>
          </p:nvPr>
        </p:nvSpPr>
        <p:spPr>
          <a:xfrm>
            <a:off x="609600" y="493719"/>
            <a:ext cx="5310717" cy="919161"/>
          </a:xfrm>
        </p:spPr>
        <p:txBody>
          <a:bodyPr/>
          <a:lstStyle>
            <a:lvl1pPr>
              <a:defRPr sz="2200">
                <a:latin typeface="+mj-lt"/>
              </a:defRPr>
            </a:lvl1pPr>
          </a:lstStyle>
          <a:p>
            <a:pPr eaLnBrk="1" hangingPunct="1"/>
            <a:r>
              <a:rPr lang="en-US" dirty="0"/>
              <a:t>Click to edit Master title style</a:t>
            </a:r>
            <a:endParaRPr lang="da-DK" dirty="0"/>
          </a:p>
        </p:txBody>
      </p:sp>
      <p:sp>
        <p:nvSpPr>
          <p:cNvPr id="7" name="Rectangle 6"/>
          <p:cNvSpPr/>
          <p:nvPr userDrawn="1"/>
        </p:nvSpPr>
        <p:spPr>
          <a:xfrm>
            <a:off x="9589179" y="5513891"/>
            <a:ext cx="2459567" cy="838200"/>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spcBef>
                <a:spcPts val="60"/>
              </a:spcBef>
              <a:spcAft>
                <a:spcPts val="600"/>
              </a:spcAft>
            </a:pPr>
            <a:endParaRPr lang="en-GB" sz="2400" dirty="0"/>
          </a:p>
        </p:txBody>
      </p:sp>
      <p:sp>
        <p:nvSpPr>
          <p:cNvPr id="9" name="Picture Placeholder 12"/>
          <p:cNvSpPr>
            <a:spLocks noGrp="1"/>
          </p:cNvSpPr>
          <p:nvPr>
            <p:ph type="pic" sz="quarter" idx="10"/>
          </p:nvPr>
        </p:nvSpPr>
        <p:spPr>
          <a:xfrm>
            <a:off x="6096000" y="496083"/>
            <a:ext cx="5952744" cy="5856011"/>
          </a:xfrm>
        </p:spPr>
        <p:txBody>
          <a:bodyPr/>
          <a:lstStyle>
            <a:lvl1pPr marL="0" indent="0">
              <a:buNone/>
              <a:defRPr>
                <a:latin typeface="+mn-lt"/>
              </a:defRPr>
            </a:lvl1pPr>
          </a:lstStyle>
          <a:p>
            <a:r>
              <a:rPr lang="en-US" dirty="0"/>
              <a:t>Click icon to add picture</a:t>
            </a:r>
            <a:endParaRPr lang="en-GB" dirty="0"/>
          </a:p>
        </p:txBody>
      </p:sp>
    </p:spTree>
    <p:extLst>
      <p:ext uri="{BB962C8B-B14F-4D97-AF65-F5344CB8AC3E}">
        <p14:creationId xmlns:p14="http://schemas.microsoft.com/office/powerpoint/2010/main" val="21900272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3159" y="139701"/>
            <a:ext cx="11925687" cy="6574536"/>
          </a:xfrm>
          <a:ln>
            <a:noFill/>
          </a:ln>
        </p:spPr>
        <p:txBody>
          <a:bodyPr lIns="91438" tIns="91438" rIns="91438" bIns="91438"/>
          <a:lstStyle>
            <a:lvl1pPr marL="0" indent="0">
              <a:buNone/>
              <a:defRPr/>
            </a:lvl1pPr>
          </a:lstStyle>
          <a:p>
            <a:endParaRPr lang="da-DK" dirty="0"/>
          </a:p>
        </p:txBody>
      </p:sp>
      <p:sp>
        <p:nvSpPr>
          <p:cNvPr id="6" name="Rectangle 5"/>
          <p:cNvSpPr/>
          <p:nvPr userDrawn="1"/>
        </p:nvSpPr>
        <p:spPr>
          <a:xfrm>
            <a:off x="9674035" y="228603"/>
            <a:ext cx="2311400" cy="246057"/>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spcBef>
                <a:spcPts val="60"/>
              </a:spcBef>
              <a:spcAft>
                <a:spcPts val="600"/>
              </a:spcAft>
            </a:pPr>
            <a:endParaRPr lang="en-GB" sz="2400" dirty="0"/>
          </a:p>
        </p:txBody>
      </p:sp>
      <p:sp>
        <p:nvSpPr>
          <p:cNvPr id="5" name="Rectangle 4"/>
          <p:cNvSpPr/>
          <p:nvPr userDrawn="1"/>
        </p:nvSpPr>
        <p:spPr>
          <a:xfrm>
            <a:off x="143256" y="5419344"/>
            <a:ext cx="11905488" cy="1294897"/>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spcBef>
                <a:spcPts val="60"/>
              </a:spcBef>
              <a:spcAft>
                <a:spcPts val="600"/>
              </a:spcAft>
            </a:pPr>
            <a:endParaRPr lang="en-GB" sz="2400" dirty="0"/>
          </a:p>
        </p:txBody>
      </p:sp>
    </p:spTree>
    <p:extLst>
      <p:ext uri="{BB962C8B-B14F-4D97-AF65-F5344CB8AC3E}">
        <p14:creationId xmlns:p14="http://schemas.microsoft.com/office/powerpoint/2010/main" val="36357852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0319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reak title and subtitle (blue)">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43256" y="139701"/>
            <a:ext cx="11905488" cy="6212391"/>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pic>
        <p:nvPicPr>
          <p:cNvPr id="6" name="Picture 19" descr="C:\Users\vno013\Desktop\Maersk_Line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2441" y="241300"/>
            <a:ext cx="1578734" cy="140196"/>
          </a:xfrm>
          <a:prstGeom prst="rect">
            <a:avLst/>
          </a:prstGeom>
        </p:spPr>
      </p:pic>
      <p:sp>
        <p:nvSpPr>
          <p:cNvPr id="3" name="FLD_PresentationTitle"/>
          <p:cNvSpPr>
            <a:spLocks noGrp="1"/>
          </p:cNvSpPr>
          <p:nvPr>
            <p:ph type="ctrTitle"/>
          </p:nvPr>
        </p:nvSpPr>
        <p:spPr>
          <a:xfrm>
            <a:off x="752486" y="4690685"/>
            <a:ext cx="6047999" cy="1376739"/>
          </a:xfrm>
        </p:spPr>
        <p:txBody>
          <a:bodyPr lIns="0" tIns="0" rIns="0" bIns="0" anchor="t" anchorCtr="0"/>
          <a:lstStyle>
            <a:lvl1pPr>
              <a:lnSpc>
                <a:spcPct val="70000"/>
              </a:lnSpc>
              <a:defRPr sz="3800" cap="all" baseline="0">
                <a:solidFill>
                  <a:schemeClr val="bg1"/>
                </a:solidFill>
                <a:latin typeface="+mj-lt"/>
              </a:defRPr>
            </a:lvl1pPr>
          </a:lstStyle>
          <a:p>
            <a:endParaRPr lang="en-GB"/>
          </a:p>
        </p:txBody>
      </p:sp>
      <p:sp>
        <p:nvSpPr>
          <p:cNvPr id="4" name="FLD_PresentationSubtitle"/>
          <p:cNvSpPr>
            <a:spLocks noGrp="1"/>
          </p:cNvSpPr>
          <p:nvPr>
            <p:ph type="subTitle" idx="1"/>
          </p:nvPr>
        </p:nvSpPr>
        <p:spPr>
          <a:xfrm>
            <a:off x="752486" y="4244440"/>
            <a:ext cx="6048000" cy="246221"/>
          </a:xfrm>
        </p:spPr>
        <p:txBody>
          <a:bodyPr wrap="square" lIns="0" tIns="0" rIns="0" bIns="0" anchor="b" anchorCtr="0">
            <a:noAutofit/>
          </a:bodyPr>
          <a:lstStyle>
            <a:lvl1pPr marL="0" indent="0" algn="l">
              <a:buNone/>
              <a:defRPr sz="1600" spc="4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a:p>
        </p:txBody>
      </p:sp>
    </p:spTree>
    <p:extLst>
      <p:ext uri="{BB962C8B-B14F-4D97-AF65-F5344CB8AC3E}">
        <p14:creationId xmlns:p14="http://schemas.microsoft.com/office/powerpoint/2010/main" val="326448879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3115"/>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3DEE7-4872-41C9-9F04-3A0A98CC3423}" type="datetimeFigureOut">
              <a:rPr lang="tr-TR" smtClean="0"/>
              <a:t>22.04.2018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BE4085-15B1-4C94-8DCC-F415E76EA6D9}" type="slidenum">
              <a:rPr lang="tr-TR" smtClean="0"/>
              <a:t>‹#›</a:t>
            </a:fld>
            <a:endParaRPr lang="tr-TR"/>
          </a:p>
        </p:txBody>
      </p:sp>
    </p:spTree>
    <p:extLst>
      <p:ext uri="{BB962C8B-B14F-4D97-AF65-F5344CB8AC3E}">
        <p14:creationId xmlns:p14="http://schemas.microsoft.com/office/powerpoint/2010/main" val="519605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3DEE7-4872-41C9-9F04-3A0A98CC3423}" type="datetimeFigureOut">
              <a:rPr lang="tr-TR" smtClean="0"/>
              <a:t>22.04.2018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BE4085-15B1-4C94-8DCC-F415E76EA6D9}" type="slidenum">
              <a:rPr lang="tr-TR" smtClean="0"/>
              <a:t>‹#›</a:t>
            </a:fld>
            <a:endParaRPr lang="tr-TR"/>
          </a:p>
        </p:txBody>
      </p:sp>
    </p:spTree>
    <p:extLst>
      <p:ext uri="{BB962C8B-B14F-4D97-AF65-F5344CB8AC3E}">
        <p14:creationId xmlns:p14="http://schemas.microsoft.com/office/powerpoint/2010/main" val="1986484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3115"/>
            </a:lvl1pPr>
          </a:lstStyle>
          <a:p>
            <a:r>
              <a:rPr lang="en-US"/>
              <a:t>Click to edit Master title style</a:t>
            </a:r>
            <a:endParaRPr lang="en-US" dirty="0"/>
          </a:p>
        </p:txBody>
      </p:sp>
      <p:sp>
        <p:nvSpPr>
          <p:cNvPr id="3" name="Text Placeholder 2"/>
          <p:cNvSpPr>
            <a:spLocks noGrp="1"/>
          </p:cNvSpPr>
          <p:nvPr>
            <p:ph type="body" idx="1"/>
          </p:nvPr>
        </p:nvSpPr>
        <p:spPr>
          <a:xfrm>
            <a:off x="831852" y="4589465"/>
            <a:ext cx="10515600"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3DEE7-4872-41C9-9F04-3A0A98CC3423}" type="datetimeFigureOut">
              <a:rPr lang="tr-TR" smtClean="0"/>
              <a:t>22.04.2018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BE4085-15B1-4C94-8DCC-F415E76EA6D9}" type="slidenum">
              <a:rPr lang="tr-TR" smtClean="0"/>
              <a:t>‹#›</a:t>
            </a:fld>
            <a:endParaRPr lang="tr-TR"/>
          </a:p>
        </p:txBody>
      </p:sp>
    </p:spTree>
    <p:extLst>
      <p:ext uri="{BB962C8B-B14F-4D97-AF65-F5344CB8AC3E}">
        <p14:creationId xmlns:p14="http://schemas.microsoft.com/office/powerpoint/2010/main" val="50277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00" y="1457326"/>
            <a:ext cx="11001100" cy="4487862"/>
          </a:xfrm>
        </p:spPr>
        <p:txBody>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7" name="Date_DateCustomA"/>
          <p:cNvSpPr>
            <a:spLocks noGrp="1"/>
          </p:cNvSpPr>
          <p:nvPr>
            <p:ph type="dt" sz="half" idx="10"/>
          </p:nvPr>
        </p:nvSpPr>
        <p:spPr/>
        <p:txBody>
          <a:bodyPr/>
          <a:lstStyle/>
          <a:p>
            <a:r>
              <a:rPr lang="it-IT"/>
              <a:t>30/08/2017</a:t>
            </a:r>
            <a:endParaRPr lang="en-GB" dirty="0"/>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cxnSp>
        <p:nvCxnSpPr>
          <p:cNvPr id="12" name="Straight Connector 11"/>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572401" y="423334"/>
            <a:ext cx="9165324" cy="826125"/>
          </a:xfrm>
        </p:spPr>
        <p:txBody>
          <a:bodyPr/>
          <a:lstStyle/>
          <a:p>
            <a:r>
              <a:rPr lang="en-GB" noProof="0" dirty="0"/>
              <a:t>Click to edit Master title style</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3DEE7-4872-41C9-9F04-3A0A98CC3423}" type="datetimeFigureOut">
              <a:rPr lang="tr-TR" smtClean="0"/>
              <a:t>22.04.2018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DBE4085-15B1-4C94-8DCC-F415E76EA6D9}" type="slidenum">
              <a:rPr lang="tr-TR" smtClean="0"/>
              <a:t>‹#›</a:t>
            </a:fld>
            <a:endParaRPr lang="tr-TR"/>
          </a:p>
        </p:txBody>
      </p:sp>
    </p:spTree>
    <p:extLst>
      <p:ext uri="{BB962C8B-B14F-4D97-AF65-F5344CB8AC3E}">
        <p14:creationId xmlns:p14="http://schemas.microsoft.com/office/powerpoint/2010/main" val="36447727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3DEE7-4872-41C9-9F04-3A0A98CC3423}" type="datetimeFigureOut">
              <a:rPr lang="tr-TR" smtClean="0"/>
              <a:t>22.04.2018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DBE4085-15B1-4C94-8DCC-F415E76EA6D9}" type="slidenum">
              <a:rPr lang="tr-TR" smtClean="0"/>
              <a:t>‹#›</a:t>
            </a:fld>
            <a:endParaRPr lang="tr-TR"/>
          </a:p>
        </p:txBody>
      </p:sp>
    </p:spTree>
    <p:extLst>
      <p:ext uri="{BB962C8B-B14F-4D97-AF65-F5344CB8AC3E}">
        <p14:creationId xmlns:p14="http://schemas.microsoft.com/office/powerpoint/2010/main" val="7359957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3DEE7-4872-41C9-9F04-3A0A98CC3423}" type="datetimeFigureOut">
              <a:rPr lang="tr-TR" smtClean="0"/>
              <a:t>22.04.2018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DBE4085-15B1-4C94-8DCC-F415E76EA6D9}" type="slidenum">
              <a:rPr lang="tr-TR" smtClean="0"/>
              <a:t>‹#›</a:t>
            </a:fld>
            <a:endParaRPr lang="tr-TR"/>
          </a:p>
        </p:txBody>
      </p:sp>
    </p:spTree>
    <p:extLst>
      <p:ext uri="{BB962C8B-B14F-4D97-AF65-F5344CB8AC3E}">
        <p14:creationId xmlns:p14="http://schemas.microsoft.com/office/powerpoint/2010/main" val="2194485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3DEE7-4872-41C9-9F04-3A0A98CC3423}" type="datetimeFigureOut">
              <a:rPr lang="tr-TR" smtClean="0"/>
              <a:t>22.04.2018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DBE4085-15B1-4C94-8DCC-F415E76EA6D9}" type="slidenum">
              <a:rPr lang="tr-TR" smtClean="0"/>
              <a:t>‹#›</a:t>
            </a:fld>
            <a:endParaRPr lang="tr-TR"/>
          </a:p>
        </p:txBody>
      </p:sp>
    </p:spTree>
    <p:extLst>
      <p:ext uri="{BB962C8B-B14F-4D97-AF65-F5344CB8AC3E}">
        <p14:creationId xmlns:p14="http://schemas.microsoft.com/office/powerpoint/2010/main" val="2029215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1"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Edit Master text styles</a:t>
            </a:r>
          </a:p>
        </p:txBody>
      </p:sp>
      <p:sp>
        <p:nvSpPr>
          <p:cNvPr id="5" name="Date Placeholder 4"/>
          <p:cNvSpPr>
            <a:spLocks noGrp="1"/>
          </p:cNvSpPr>
          <p:nvPr>
            <p:ph type="dt" sz="half" idx="10"/>
          </p:nvPr>
        </p:nvSpPr>
        <p:spPr/>
        <p:txBody>
          <a:bodyPr/>
          <a:lstStyle/>
          <a:p>
            <a:fld id="{D213DEE7-4872-41C9-9F04-3A0A98CC3423}" type="datetimeFigureOut">
              <a:rPr lang="tr-TR" smtClean="0"/>
              <a:t>22.04.2018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DBE4085-15B1-4C94-8DCC-F415E76EA6D9}" type="slidenum">
              <a:rPr lang="tr-TR" smtClean="0"/>
              <a:t>‹#›</a:t>
            </a:fld>
            <a:endParaRPr lang="tr-TR"/>
          </a:p>
        </p:txBody>
      </p:sp>
    </p:spTree>
    <p:extLst>
      <p:ext uri="{BB962C8B-B14F-4D97-AF65-F5344CB8AC3E}">
        <p14:creationId xmlns:p14="http://schemas.microsoft.com/office/powerpoint/2010/main" val="42224168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Edit Master text styles</a:t>
            </a:r>
          </a:p>
        </p:txBody>
      </p:sp>
      <p:sp>
        <p:nvSpPr>
          <p:cNvPr id="5" name="Date Placeholder 4"/>
          <p:cNvSpPr>
            <a:spLocks noGrp="1"/>
          </p:cNvSpPr>
          <p:nvPr>
            <p:ph type="dt" sz="half" idx="10"/>
          </p:nvPr>
        </p:nvSpPr>
        <p:spPr/>
        <p:txBody>
          <a:bodyPr/>
          <a:lstStyle/>
          <a:p>
            <a:fld id="{D213DEE7-4872-41C9-9F04-3A0A98CC3423}" type="datetimeFigureOut">
              <a:rPr lang="tr-TR" smtClean="0"/>
              <a:t>22.04.2018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DBE4085-15B1-4C94-8DCC-F415E76EA6D9}" type="slidenum">
              <a:rPr lang="tr-TR" smtClean="0"/>
              <a:t>‹#›</a:t>
            </a:fld>
            <a:endParaRPr lang="tr-TR"/>
          </a:p>
        </p:txBody>
      </p:sp>
    </p:spTree>
    <p:extLst>
      <p:ext uri="{BB962C8B-B14F-4D97-AF65-F5344CB8AC3E}">
        <p14:creationId xmlns:p14="http://schemas.microsoft.com/office/powerpoint/2010/main" val="2933373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3DEE7-4872-41C9-9F04-3A0A98CC3423}" type="datetimeFigureOut">
              <a:rPr lang="tr-TR" smtClean="0"/>
              <a:t>22.04.2018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BE4085-15B1-4C94-8DCC-F415E76EA6D9}" type="slidenum">
              <a:rPr lang="tr-TR" smtClean="0"/>
              <a:t>‹#›</a:t>
            </a:fld>
            <a:endParaRPr lang="tr-TR"/>
          </a:p>
        </p:txBody>
      </p:sp>
    </p:spTree>
    <p:extLst>
      <p:ext uri="{BB962C8B-B14F-4D97-AF65-F5344CB8AC3E}">
        <p14:creationId xmlns:p14="http://schemas.microsoft.com/office/powerpoint/2010/main" val="34211024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3DEE7-4872-41C9-9F04-3A0A98CC3423}" type="datetimeFigureOut">
              <a:rPr lang="tr-TR" smtClean="0"/>
              <a:t>22.04.2018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BE4085-15B1-4C94-8DCC-F415E76EA6D9}" type="slidenum">
              <a:rPr lang="tr-TR" smtClean="0"/>
              <a:t>‹#›</a:t>
            </a:fld>
            <a:endParaRPr lang="tr-TR"/>
          </a:p>
        </p:txBody>
      </p:sp>
    </p:spTree>
    <p:extLst>
      <p:ext uri="{BB962C8B-B14F-4D97-AF65-F5344CB8AC3E}">
        <p14:creationId xmlns:p14="http://schemas.microsoft.com/office/powerpoint/2010/main" val="275199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endParaRPr lang="en-GB"/>
          </a:p>
        </p:txBody>
      </p:sp>
      <p:sp>
        <p:nvSpPr>
          <p:cNvPr id="3" name="Content Placeholder 2"/>
          <p:cNvSpPr>
            <a:spLocks noGrp="1"/>
          </p:cNvSpPr>
          <p:nvPr>
            <p:ph sz="half" idx="1"/>
          </p:nvPr>
        </p:nvSpPr>
        <p:spPr>
          <a:xfrm>
            <a:off x="594000" y="1457325"/>
            <a:ext cx="5271813"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Content Placeholder 3"/>
          <p:cNvSpPr>
            <a:spLocks noGrp="1"/>
          </p:cNvSpPr>
          <p:nvPr>
            <p:ph sz="half" idx="2"/>
          </p:nvPr>
        </p:nvSpPr>
        <p:spPr>
          <a:xfrm>
            <a:off x="6324600" y="1457325"/>
            <a:ext cx="5270999"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11" name="Date_DateCustomA"/>
          <p:cNvSpPr>
            <a:spLocks noGrp="1"/>
          </p:cNvSpPr>
          <p:nvPr>
            <p:ph type="dt" sz="half" idx="10"/>
          </p:nvPr>
        </p:nvSpPr>
        <p:spPr/>
        <p:txBody>
          <a:bodyPr/>
          <a:lstStyle/>
          <a:p>
            <a:r>
              <a:rPr lang="it-IT"/>
              <a:t>30/08/2017</a:t>
            </a:r>
            <a:endParaRPr lang="en-GB" dirty="0"/>
          </a:p>
        </p:txBody>
      </p:sp>
      <p:sp>
        <p:nvSpPr>
          <p:cNvPr id="16" name="FLD_PresentationTitle"/>
          <p:cNvSpPr>
            <a:spLocks noGrp="1"/>
          </p:cNvSpPr>
          <p:nvPr>
            <p:ph type="ftr" sz="quarter" idx="11"/>
          </p:nvPr>
        </p:nvSpPr>
        <p:spPr/>
        <p:txBody>
          <a:bodyPr/>
          <a:lstStyle/>
          <a:p>
            <a:endParaRPr lang="en-GB" dirty="0"/>
          </a:p>
        </p:txBody>
      </p:sp>
      <p:sp>
        <p:nvSpPr>
          <p:cNvPr id="17" name="Slide Number Placeholder 1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cxnSp>
        <p:nvCxnSpPr>
          <p:cNvPr id="12" name="Straight Connector 11"/>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747630"/>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II">
    <p:spTree>
      <p:nvGrpSpPr>
        <p:cNvPr id="1" name=""/>
        <p:cNvGrpSpPr/>
        <p:nvPr/>
      </p:nvGrpSpPr>
      <p:grpSpPr>
        <a:xfrm>
          <a:off x="0" y="0"/>
          <a:ext cx="0" cy="0"/>
          <a:chOff x="0" y="0"/>
          <a:chExt cx="0" cy="0"/>
        </a:xfrm>
      </p:grpSpPr>
      <p:sp>
        <p:nvSpPr>
          <p:cNvPr id="10" name="Text Placeholder 2"/>
          <p:cNvSpPr>
            <a:spLocks noGrp="1"/>
          </p:cNvSpPr>
          <p:nvPr>
            <p:ph type="body" idx="13"/>
          </p:nvPr>
        </p:nvSpPr>
        <p:spPr>
          <a:xfrm>
            <a:off x="594000" y="1458000"/>
            <a:ext cx="5271813" cy="552789"/>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2" name="Title 1"/>
          <p:cNvSpPr>
            <a:spLocks noGrp="1"/>
          </p:cNvSpPr>
          <p:nvPr>
            <p:ph type="title"/>
          </p:nvPr>
        </p:nvSpPr>
        <p:spPr/>
        <p:txBody>
          <a:bodyPr/>
          <a:lstStyle/>
          <a:p>
            <a:r>
              <a:rPr lang="en-GB" noProof="0" dirty="0"/>
              <a:t>Click to edit Master title style</a:t>
            </a:r>
            <a:endParaRPr lang="en-GB"/>
          </a:p>
        </p:txBody>
      </p:sp>
      <p:sp>
        <p:nvSpPr>
          <p:cNvPr id="3" name="Content Placeholder 2"/>
          <p:cNvSpPr>
            <a:spLocks noGrp="1"/>
          </p:cNvSpPr>
          <p:nvPr>
            <p:ph sz="half" idx="1"/>
          </p:nvPr>
        </p:nvSpPr>
        <p:spPr>
          <a:xfrm>
            <a:off x="594000" y="2014946"/>
            <a:ext cx="5271813"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Content Placeholder 3"/>
          <p:cNvSpPr>
            <a:spLocks noGrp="1"/>
          </p:cNvSpPr>
          <p:nvPr>
            <p:ph sz="half" idx="2"/>
          </p:nvPr>
        </p:nvSpPr>
        <p:spPr>
          <a:xfrm>
            <a:off x="6324600" y="2014945"/>
            <a:ext cx="5271000"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5" name="Date_DateCustomA"/>
          <p:cNvSpPr>
            <a:spLocks noGrp="1"/>
          </p:cNvSpPr>
          <p:nvPr>
            <p:ph type="dt" sz="half" idx="10"/>
          </p:nvPr>
        </p:nvSpPr>
        <p:spPr/>
        <p:txBody>
          <a:bodyPr/>
          <a:lstStyle/>
          <a:p>
            <a:r>
              <a:rPr lang="it-IT"/>
              <a:t>30/08/2017</a:t>
            </a:r>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11" name="Text Placeholder 4"/>
          <p:cNvSpPr>
            <a:spLocks noGrp="1"/>
          </p:cNvSpPr>
          <p:nvPr>
            <p:ph type="body" sz="quarter" idx="3"/>
          </p:nvPr>
        </p:nvSpPr>
        <p:spPr>
          <a:xfrm>
            <a:off x="6324600" y="1458000"/>
            <a:ext cx="5270999" cy="552364"/>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cxnSp>
        <p:nvCxnSpPr>
          <p:cNvPr id="13" name="Straight Connector 12"/>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12297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endParaRPr lang="en-GB"/>
          </a:p>
        </p:txBody>
      </p:sp>
      <p:sp>
        <p:nvSpPr>
          <p:cNvPr id="10" name="Text Placeholder 2"/>
          <p:cNvSpPr>
            <a:spLocks noGrp="1"/>
          </p:cNvSpPr>
          <p:nvPr>
            <p:ph type="body" idx="13"/>
          </p:nvPr>
        </p:nvSpPr>
        <p:spPr>
          <a:xfrm>
            <a:off x="593999" y="1458000"/>
            <a:ext cx="3363639" cy="475412"/>
          </a:xfrm>
        </p:spPr>
        <p:txBody>
          <a:bodyPr anchor="t" anchorCtr="0"/>
          <a:lstStyle>
            <a:lvl1pPr marL="0" indent="0">
              <a:lnSpc>
                <a:spcPct val="100000"/>
              </a:lnSpc>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3" name="Content Placeholder 3"/>
          <p:cNvSpPr>
            <a:spLocks noGrp="1"/>
          </p:cNvSpPr>
          <p:nvPr>
            <p:ph sz="half" idx="1"/>
          </p:nvPr>
        </p:nvSpPr>
        <p:spPr>
          <a:xfrm>
            <a:off x="593998" y="1936221"/>
            <a:ext cx="3360465" cy="4014988"/>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11" name="Text Placeholder 4"/>
          <p:cNvSpPr>
            <a:spLocks noGrp="1"/>
          </p:cNvSpPr>
          <p:nvPr>
            <p:ph type="body" sz="quarter" idx="3"/>
          </p:nvPr>
        </p:nvSpPr>
        <p:spPr>
          <a:xfrm>
            <a:off x="4414839" y="1457325"/>
            <a:ext cx="3362324"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4" name="Content Placeholder 5"/>
          <p:cNvSpPr>
            <a:spLocks noGrp="1"/>
          </p:cNvSpPr>
          <p:nvPr>
            <p:ph sz="half" idx="2"/>
          </p:nvPr>
        </p:nvSpPr>
        <p:spPr>
          <a:xfrm>
            <a:off x="4413600" y="1928082"/>
            <a:ext cx="3363563"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17" name="Text Placeholder 6"/>
          <p:cNvSpPr>
            <a:spLocks noGrp="1"/>
          </p:cNvSpPr>
          <p:nvPr>
            <p:ph type="body" sz="quarter" idx="15"/>
          </p:nvPr>
        </p:nvSpPr>
        <p:spPr>
          <a:xfrm>
            <a:off x="8236299" y="1457325"/>
            <a:ext cx="3360533"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15" name="Content Placeholder 7"/>
          <p:cNvSpPr>
            <a:spLocks noGrp="1"/>
          </p:cNvSpPr>
          <p:nvPr>
            <p:ph sz="half" idx="14"/>
          </p:nvPr>
        </p:nvSpPr>
        <p:spPr>
          <a:xfrm>
            <a:off x="8233200" y="1936212"/>
            <a:ext cx="3362400"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5" name="Date_DateCustomA"/>
          <p:cNvSpPr>
            <a:spLocks noGrp="1"/>
          </p:cNvSpPr>
          <p:nvPr>
            <p:ph type="dt" sz="half" idx="10"/>
          </p:nvPr>
        </p:nvSpPr>
        <p:spPr/>
        <p:txBody>
          <a:bodyPr/>
          <a:lstStyle/>
          <a:p>
            <a:r>
              <a:rPr lang="it-IT"/>
              <a:t>30/08/2017</a:t>
            </a:r>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cxnSp>
        <p:nvCxnSpPr>
          <p:cNvPr id="18" name="Straight Connector 17"/>
          <p:cNvCxnSpPr/>
          <p:nvPr userDrawn="1"/>
        </p:nvCxnSpPr>
        <p:spPr>
          <a:xfrm>
            <a:off x="8236299" y="1356567"/>
            <a:ext cx="33613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13600" y="1356567"/>
            <a:ext cx="336179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16"/>
          </p:nvPr>
        </p:nvSpPr>
        <p:spPr>
          <a:xfrm>
            <a:off x="594001" y="5946775"/>
            <a:ext cx="7181395" cy="150813"/>
          </a:xfrm>
        </p:spPr>
        <p:txBody>
          <a:bodyPr tIns="18000"/>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stStyle>
          <a:p>
            <a:pPr lvl="0"/>
            <a:r>
              <a:rPr lang="en-GB" dirty="0"/>
              <a:t>Click to edit Master text styles</a:t>
            </a:r>
            <a:endParaRPr lang="en-GB"/>
          </a:p>
        </p:txBody>
      </p:sp>
      <p:cxnSp>
        <p:nvCxnSpPr>
          <p:cNvPr id="16" name="Straight Connector 15"/>
          <p:cNvCxnSpPr/>
          <p:nvPr userDrawn="1"/>
        </p:nvCxnSpPr>
        <p:spPr>
          <a:xfrm>
            <a:off x="594000" y="1356567"/>
            <a:ext cx="33636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07596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on light blue">
    <p:spTree>
      <p:nvGrpSpPr>
        <p:cNvPr id="1" name=""/>
        <p:cNvGrpSpPr/>
        <p:nvPr/>
      </p:nvGrpSpPr>
      <p:grpSpPr>
        <a:xfrm>
          <a:off x="0" y="0"/>
          <a:ext cx="0" cy="0"/>
          <a:chOff x="0" y="0"/>
          <a:chExt cx="0" cy="0"/>
        </a:xfrm>
      </p:grpSpPr>
      <p:sp>
        <p:nvSpPr>
          <p:cNvPr id="10" name="Rectangle 9"/>
          <p:cNvSpPr/>
          <p:nvPr userDrawn="1"/>
        </p:nvSpPr>
        <p:spPr>
          <a:xfrm>
            <a:off x="143933" y="146051"/>
            <a:ext cx="11902017" cy="6208183"/>
          </a:xfrm>
          <a:prstGeom prst="rect">
            <a:avLst/>
          </a:prstGeom>
          <a:solidFill>
            <a:srgbClr val="E0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idx="1"/>
          </p:nvPr>
        </p:nvSpPr>
        <p:spPr>
          <a:xfrm>
            <a:off x="594000" y="1457326"/>
            <a:ext cx="10994400" cy="4481512"/>
          </a:xfrm>
        </p:spPr>
        <p:txBody>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7" name="Date_DateCustomA"/>
          <p:cNvSpPr>
            <a:spLocks noGrp="1"/>
          </p:cNvSpPr>
          <p:nvPr>
            <p:ph type="dt" sz="half" idx="10"/>
          </p:nvPr>
        </p:nvSpPr>
        <p:spPr/>
        <p:txBody>
          <a:bodyPr/>
          <a:lstStyle/>
          <a:p>
            <a:r>
              <a:rPr lang="it-IT"/>
              <a:t>30/08/2017</a:t>
            </a:r>
            <a:endParaRPr lang="en-GB" dirty="0"/>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sp>
        <p:nvSpPr>
          <p:cNvPr id="13" name="Title Placeholder 1"/>
          <p:cNvSpPr>
            <a:spLocks noGrp="1"/>
          </p:cNvSpPr>
          <p:nvPr>
            <p:ph type="title"/>
          </p:nvPr>
        </p:nvSpPr>
        <p:spPr>
          <a:xfrm>
            <a:off x="572400" y="423334"/>
            <a:ext cx="9161332" cy="826125"/>
          </a:xfrm>
          <a:prstGeom prst="rect">
            <a:avLst/>
          </a:prstGeom>
        </p:spPr>
        <p:txBody>
          <a:bodyPr vert="horz" lIns="0" tIns="0" rIns="0" bIns="0" rtlCol="0" anchor="t" anchorCtr="0">
            <a:noAutofit/>
          </a:bodyPr>
          <a:lstStyle/>
          <a:p>
            <a:r>
              <a:rPr lang="en-GB" noProof="0" dirty="0"/>
              <a:t>Click to edit Master title style</a:t>
            </a:r>
          </a:p>
        </p:txBody>
      </p:sp>
      <p:cxnSp>
        <p:nvCxnSpPr>
          <p:cNvPr id="14" name="Straight Connector 13"/>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352487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oleObject" Target="../embeddings/oleObject1.bin"/><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ags" Target="../tags/tag1.xml"/><Relationship Id="rId2" Type="http://schemas.openxmlformats.org/officeDocument/2006/relationships/slideLayout" Target="../slideLayouts/slideLayout39.xml"/><Relationship Id="rId16" Type="http://schemas.openxmlformats.org/officeDocument/2006/relationships/image" Target="../media/image8.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vmlDrawing" Target="../drawings/vmlDrawing1.vml"/><Relationship Id="rId5" Type="http://schemas.openxmlformats.org/officeDocument/2006/relationships/slideLayout" Target="../slideLayouts/slideLayout42.xml"/><Relationship Id="rId15" Type="http://schemas.openxmlformats.org/officeDocument/2006/relationships/image" Target="../media/image11.bin"/><Relationship Id="rId10" Type="http://schemas.openxmlformats.org/officeDocument/2006/relationships/theme" Target="../theme/theme2.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0.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Logo"/>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
        <p:nvSpPr>
          <p:cNvPr id="2" name="Title Placeholder 1"/>
          <p:cNvSpPr>
            <a:spLocks noGrp="1"/>
          </p:cNvSpPr>
          <p:nvPr>
            <p:ph type="title"/>
          </p:nvPr>
        </p:nvSpPr>
        <p:spPr>
          <a:xfrm>
            <a:off x="572401" y="423334"/>
            <a:ext cx="9165324" cy="826125"/>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594500" y="1458000"/>
            <a:ext cx="11001100" cy="4487338"/>
          </a:xfrm>
          <a:prstGeom prst="rect">
            <a:avLst/>
          </a:prstGeom>
        </p:spPr>
        <p:txBody>
          <a:bodyPr vert="horz" lIns="0" tIns="0" rIns="0" bIns="0" rtlCol="0">
            <a:noAutofit/>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Date_DateCustomA"/>
          <p:cNvSpPr>
            <a:spLocks noGrp="1"/>
          </p:cNvSpPr>
          <p:nvPr>
            <p:ph type="dt" sz="half" idx="2"/>
          </p:nvPr>
        </p:nvSpPr>
        <p:spPr>
          <a:xfrm>
            <a:off x="0" y="6912000"/>
            <a:ext cx="0" cy="0"/>
          </a:xfrm>
          <a:prstGeom prst="rect">
            <a:avLst/>
          </a:prstGeom>
        </p:spPr>
        <p:txBody>
          <a:bodyPr vert="horz" lIns="0" tIns="36000" rIns="0" bIns="0" rtlCol="0" anchor="ctr"/>
          <a:lstStyle>
            <a:lvl1pPr algn="l">
              <a:defRPr sz="100" spc="-13" baseline="0">
                <a:noFill/>
                <a:latin typeface="+mn-lt"/>
              </a:defRPr>
            </a:lvl1pPr>
          </a:lstStyle>
          <a:p>
            <a:r>
              <a:rPr lang="it-IT"/>
              <a:t>30/08/2017</a:t>
            </a:r>
            <a:endParaRPr lang="en-GB" dirty="0"/>
          </a:p>
        </p:txBody>
      </p:sp>
      <p:sp>
        <p:nvSpPr>
          <p:cNvPr id="5" name="FLD_PresentationTitle"/>
          <p:cNvSpPr>
            <a:spLocks noGrp="1"/>
          </p:cNvSpPr>
          <p:nvPr>
            <p:ph type="ftr" sz="quarter" idx="3"/>
          </p:nvPr>
        </p:nvSpPr>
        <p:spPr>
          <a:xfrm>
            <a:off x="6173346" y="144000"/>
            <a:ext cx="5394315" cy="238583"/>
          </a:xfrm>
          <a:prstGeom prst="rect">
            <a:avLst/>
          </a:prstGeom>
        </p:spPr>
        <p:txBody>
          <a:bodyPr vert="horz" lIns="0" tIns="0" rIns="72000" bIns="0" rtlCol="0" anchor="b" anchorCtr="0"/>
          <a:lstStyle>
            <a:lvl1pPr algn="r">
              <a:defRPr sz="1000" b="0" spc="-13" baseline="0">
                <a:solidFill>
                  <a:schemeClr val="accent1"/>
                </a:solidFill>
                <a:latin typeface="+mn-lt"/>
              </a:defRPr>
            </a:lvl1pPr>
          </a:lstStyle>
          <a:p>
            <a:endParaRPr lang="en-GB" dirty="0"/>
          </a:p>
        </p:txBody>
      </p:sp>
      <p:sp>
        <p:nvSpPr>
          <p:cNvPr id="6" name="Slide Number Placeholder 5"/>
          <p:cNvSpPr>
            <a:spLocks noGrp="1"/>
          </p:cNvSpPr>
          <p:nvPr>
            <p:ph type="sldNum" sz="quarter" idx="4"/>
          </p:nvPr>
        </p:nvSpPr>
        <p:spPr>
          <a:xfrm>
            <a:off x="11567660" y="144000"/>
            <a:ext cx="478884" cy="238583"/>
          </a:xfrm>
          <a:prstGeom prst="rect">
            <a:avLst/>
          </a:prstGeom>
        </p:spPr>
        <p:txBody>
          <a:bodyPr vert="horz" lIns="0" tIns="0" rIns="0" bIns="0" rtlCol="0" anchor="b" anchorCtr="0"/>
          <a:lstStyle>
            <a:lvl1pPr algn="l">
              <a:defRPr sz="1000" b="1" spc="-13" baseline="0">
                <a:solidFill>
                  <a:schemeClr val="accent1"/>
                </a:solidFill>
              </a:defRPr>
            </a:lvl1pPr>
          </a:lstStyle>
          <a:p>
            <a:r>
              <a:rPr lang="en-GB" b="0" dirty="0"/>
              <a:t>|</a:t>
            </a:r>
            <a:fld id="{161BE2EA-AEDB-4948-88E1-594E5C4BF481}" type="slidenum">
              <a:rPr lang="en-GB" smtClean="0"/>
              <a:pPr/>
              <a:t>‹#›</a:t>
            </a:fld>
            <a:endParaRPr lang="en-GB" dirty="0"/>
          </a:p>
        </p:txBody>
      </p:sp>
      <p:grpSp>
        <p:nvGrpSpPr>
          <p:cNvPr id="13" name="Grid" hidden="1"/>
          <p:cNvGrpSpPr/>
          <p:nvPr userDrawn="1"/>
        </p:nvGrpSpPr>
        <p:grpSpPr>
          <a:xfrm>
            <a:off x="0" y="-1"/>
            <a:ext cx="12190544" cy="6858464"/>
            <a:chOff x="0" y="-1"/>
            <a:chExt cx="12190544" cy="6858464"/>
          </a:xfrm>
        </p:grpSpPr>
        <p:sp>
          <p:nvSpPr>
            <p:cNvPr id="42" name="Rektangel 147"/>
            <p:cNvSpPr/>
            <p:nvPr userDrawn="1"/>
          </p:nvSpPr>
          <p:spPr>
            <a:xfrm>
              <a:off x="594000"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3" name="Rektangel 174"/>
            <p:cNvSpPr/>
            <p:nvPr userDrawn="1"/>
          </p:nvSpPr>
          <p:spPr>
            <a:xfrm>
              <a:off x="1517891" y="3310657"/>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4" name="Rektangel 176"/>
            <p:cNvSpPr/>
            <p:nvPr userDrawn="1"/>
          </p:nvSpPr>
          <p:spPr>
            <a:xfrm>
              <a:off x="2448982"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5" name="Rektangel 178"/>
            <p:cNvSpPr/>
            <p:nvPr userDrawn="1"/>
          </p:nvSpPr>
          <p:spPr>
            <a:xfrm>
              <a:off x="3380073"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6" name="Rektangel 180"/>
            <p:cNvSpPr/>
            <p:nvPr userDrawn="1"/>
          </p:nvSpPr>
          <p:spPr>
            <a:xfrm>
              <a:off x="4311164"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7" name="Rektangel 182"/>
            <p:cNvSpPr/>
            <p:nvPr userDrawn="1"/>
          </p:nvSpPr>
          <p:spPr>
            <a:xfrm>
              <a:off x="5242255"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8" name="Rektangel 184"/>
            <p:cNvSpPr/>
            <p:nvPr userDrawn="1"/>
          </p:nvSpPr>
          <p:spPr>
            <a:xfrm>
              <a:off x="6173346"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9" name="Rektangel 186"/>
            <p:cNvSpPr/>
            <p:nvPr userDrawn="1"/>
          </p:nvSpPr>
          <p:spPr>
            <a:xfrm>
              <a:off x="7104437"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0" name="Rektangel 188"/>
            <p:cNvSpPr/>
            <p:nvPr userDrawn="1"/>
          </p:nvSpPr>
          <p:spPr>
            <a:xfrm>
              <a:off x="8035528"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1" name="Rektangel 190"/>
            <p:cNvSpPr/>
            <p:nvPr userDrawn="1"/>
          </p:nvSpPr>
          <p:spPr>
            <a:xfrm>
              <a:off x="8966619" y="1458000"/>
              <a:ext cx="784800" cy="7803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2" name="Rektangel 192"/>
            <p:cNvSpPr/>
            <p:nvPr userDrawn="1"/>
          </p:nvSpPr>
          <p:spPr>
            <a:xfrm>
              <a:off x="9897710" y="2383916"/>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3" name="Rektangel 194"/>
            <p:cNvSpPr/>
            <p:nvPr userDrawn="1"/>
          </p:nvSpPr>
          <p:spPr>
            <a:xfrm>
              <a:off x="10810800" y="423739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7" name="Rectangle 6"/>
            <p:cNvSpPr/>
            <p:nvPr userDrawn="1"/>
          </p:nvSpPr>
          <p:spPr>
            <a:xfrm>
              <a:off x="0" y="-1"/>
              <a:ext cx="144000" cy="144463"/>
            </a:xfrm>
            <a:prstGeom prst="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5" name="Rectangle 24"/>
            <p:cNvSpPr/>
            <p:nvPr userDrawn="1"/>
          </p:nvSpPr>
          <p:spPr>
            <a:xfrm>
              <a:off x="12046544" y="6714000"/>
              <a:ext cx="144000" cy="144463"/>
            </a:xfrm>
            <a:prstGeom prst="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grpSp>
    </p:spTree>
  </p:cSld>
  <p:clrMap bg1="lt1" tx1="dk1" bg2="lt2" tx2="dk2" accent1="accent1" accent2="accent2" accent3="accent3" accent4="accent4" accent5="accent5" accent6="accent6" hlink="hlink" folHlink="folHlink"/>
  <p:sldLayoutIdLst>
    <p:sldLayoutId id="2147483649" r:id="rId1"/>
    <p:sldLayoutId id="2147483689" r:id="rId2"/>
    <p:sldLayoutId id="2147483701" r:id="rId3"/>
    <p:sldLayoutId id="2147483702" r:id="rId4"/>
    <p:sldLayoutId id="2147483650" r:id="rId5"/>
    <p:sldLayoutId id="2147483713" r:id="rId6"/>
    <p:sldLayoutId id="2147483704" r:id="rId7"/>
    <p:sldLayoutId id="2147483707" r:id="rId8"/>
    <p:sldLayoutId id="2147483718" r:id="rId9"/>
    <p:sldLayoutId id="2147483727" r:id="rId10"/>
    <p:sldLayoutId id="2147483719" r:id="rId11"/>
    <p:sldLayoutId id="2147483720" r:id="rId12"/>
    <p:sldLayoutId id="2147483721" r:id="rId13"/>
    <p:sldLayoutId id="2147483723" r:id="rId14"/>
    <p:sldLayoutId id="2147483724" r:id="rId15"/>
    <p:sldLayoutId id="2147483725" r:id="rId16"/>
    <p:sldLayoutId id="2147483726" r:id="rId17"/>
    <p:sldLayoutId id="2147483693" r:id="rId18"/>
    <p:sldLayoutId id="2147483694" r:id="rId19"/>
    <p:sldLayoutId id="2147483728" r:id="rId20"/>
    <p:sldLayoutId id="2147483729" r:id="rId21"/>
    <p:sldLayoutId id="2147483730" r:id="rId22"/>
    <p:sldLayoutId id="2147483731" r:id="rId23"/>
    <p:sldLayoutId id="2147483706" r:id="rId24"/>
    <p:sldLayoutId id="2147483696" r:id="rId25"/>
    <p:sldLayoutId id="2147483697" r:id="rId26"/>
    <p:sldLayoutId id="2147483691" r:id="rId27"/>
    <p:sldLayoutId id="2147483692" r:id="rId28"/>
    <p:sldLayoutId id="2147483695" r:id="rId29"/>
    <p:sldLayoutId id="2147483661" r:id="rId30"/>
    <p:sldLayoutId id="2147483703" r:id="rId31"/>
    <p:sldLayoutId id="2147483672" r:id="rId32"/>
    <p:sldLayoutId id="2147483705" r:id="rId33"/>
    <p:sldLayoutId id="2147483668" r:id="rId34"/>
    <p:sldLayoutId id="2147483655" r:id="rId35"/>
    <p:sldLayoutId id="2147483698" r:id="rId36"/>
    <p:sldLayoutId id="2147483741" r:id="rId37"/>
  </p:sldLayoutIdLst>
  <p:hf sldNum="0" hdr="0" ftr="0"/>
  <p:txStyles>
    <p:titleStyle>
      <a:lvl1pPr algn="l" defTabSz="1219170" rtl="0" eaLnBrk="1" latinLnBrk="0" hangingPunct="1">
        <a:lnSpc>
          <a:spcPct val="95000"/>
        </a:lnSpc>
        <a:spcBef>
          <a:spcPct val="0"/>
        </a:spcBef>
        <a:buNone/>
        <a:defRPr sz="2800" kern="1200" spc="-13" baseline="0">
          <a:solidFill>
            <a:schemeClr val="tx1"/>
          </a:solidFill>
          <a:latin typeface="+mj-lt"/>
          <a:ea typeface="+mj-ea"/>
          <a:cs typeface="+mj-cs"/>
        </a:defRPr>
      </a:lvl1pPr>
    </p:titleStyle>
    <p:bodyStyle>
      <a:lvl1pPr marL="216000" indent="-216000" algn="l" defTabSz="1219170" rtl="0" eaLnBrk="1" latinLnBrk="0" hangingPunct="1">
        <a:spcBef>
          <a:spcPts val="800"/>
        </a:spcBef>
        <a:spcAft>
          <a:spcPts val="0"/>
        </a:spcAft>
        <a:buSzPct val="80000"/>
        <a:buFont typeface="Verdana" pitchFamily="34" charset="0"/>
        <a:buChar char="•"/>
        <a:defRPr sz="1800" kern="1200" spc="-13" baseline="0">
          <a:solidFill>
            <a:schemeClr val="tx1"/>
          </a:solidFill>
          <a:latin typeface="+mn-lt"/>
          <a:ea typeface="+mn-ea"/>
          <a:cs typeface="+mn-cs"/>
        </a:defRPr>
      </a:lvl1pPr>
      <a:lvl2pPr marL="432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n-lt"/>
          <a:ea typeface="+mn-ea"/>
          <a:cs typeface="+mn-cs"/>
        </a:defRPr>
      </a:lvl2pPr>
      <a:lvl3pPr marL="648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n-lt"/>
          <a:ea typeface="+mn-ea"/>
          <a:cs typeface="+mn-cs"/>
        </a:defRPr>
      </a:lvl3pPr>
      <a:lvl4pPr marL="864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n-lt"/>
          <a:ea typeface="+mn-ea"/>
          <a:cs typeface="+mn-cs"/>
        </a:defRPr>
      </a:lvl4pPr>
      <a:lvl5pPr marL="1080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n-lt"/>
          <a:ea typeface="+mn-ea"/>
          <a:cs typeface="+mn-cs"/>
        </a:defRPr>
      </a:lvl5pPr>
      <a:lvl6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6pPr>
      <a:lvl7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7pPr>
      <a:lvl8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8pPr>
      <a:lvl9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74" userDrawn="1">
          <p15:clr>
            <a:srgbClr val="F26B43"/>
          </p15:clr>
        </p15:guide>
        <p15:guide id="3" pos="868" userDrawn="1">
          <p15:clr>
            <a:srgbClr val="F26B43"/>
          </p15:clr>
        </p15:guide>
        <p15:guide id="4" orient="horz" pos="3253" userDrawn="1">
          <p15:clr>
            <a:srgbClr val="F26B43"/>
          </p15:clr>
        </p15:guide>
        <p15:guide id="5" orient="horz" pos="3745" userDrawn="1">
          <p15:clr>
            <a:srgbClr val="F26B43"/>
          </p15:clr>
        </p15:guide>
        <p15:guide id="6" pos="959" userDrawn="1">
          <p15:clr>
            <a:srgbClr val="F26B43"/>
          </p15:clr>
        </p15:guide>
        <p15:guide id="7" pos="1453" userDrawn="1">
          <p15:clr>
            <a:srgbClr val="F26B43"/>
          </p15:clr>
        </p15:guide>
        <p15:guide id="8" orient="horz" pos="2085" userDrawn="1">
          <p15:clr>
            <a:srgbClr val="F26B43"/>
          </p15:clr>
        </p15:guide>
        <p15:guide id="9" orient="horz" pos="2577" userDrawn="1">
          <p15:clr>
            <a:srgbClr val="F26B43"/>
          </p15:clr>
        </p15:guide>
        <p15:guide id="10" pos="1544" userDrawn="1">
          <p15:clr>
            <a:srgbClr val="F26B43"/>
          </p15:clr>
        </p15:guide>
        <p15:guide id="11" pos="2038" userDrawn="1">
          <p15:clr>
            <a:srgbClr val="F26B43"/>
          </p15:clr>
        </p15:guide>
        <p15:guide id="12" pos="2129" userDrawn="1">
          <p15:clr>
            <a:srgbClr val="F26B43"/>
          </p15:clr>
        </p15:guide>
        <p15:guide id="13" pos="2623" userDrawn="1">
          <p15:clr>
            <a:srgbClr val="F26B43"/>
          </p15:clr>
        </p15:guide>
        <p15:guide id="14" pos="2714" userDrawn="1">
          <p15:clr>
            <a:srgbClr val="F26B43"/>
          </p15:clr>
        </p15:guide>
        <p15:guide id="15" pos="3208" userDrawn="1">
          <p15:clr>
            <a:srgbClr val="F26B43"/>
          </p15:clr>
        </p15:guide>
        <p15:guide id="16" pos="3299" userDrawn="1">
          <p15:clr>
            <a:srgbClr val="F26B43"/>
          </p15:clr>
        </p15:guide>
        <p15:guide id="17" pos="3793" userDrawn="1">
          <p15:clr>
            <a:srgbClr val="F26B43"/>
          </p15:clr>
        </p15:guide>
        <p15:guide id="18" pos="3884" userDrawn="1">
          <p15:clr>
            <a:srgbClr val="F26B43"/>
          </p15:clr>
        </p15:guide>
        <p15:guide id="19" pos="4378" userDrawn="1">
          <p15:clr>
            <a:srgbClr val="F26B43"/>
          </p15:clr>
        </p15:guide>
        <p15:guide id="20" pos="4469" userDrawn="1">
          <p15:clr>
            <a:srgbClr val="F26B43"/>
          </p15:clr>
        </p15:guide>
        <p15:guide id="21" pos="4964" userDrawn="1">
          <p15:clr>
            <a:srgbClr val="F26B43"/>
          </p15:clr>
        </p15:guide>
        <p15:guide id="22" pos="5054" userDrawn="1">
          <p15:clr>
            <a:srgbClr val="F26B43"/>
          </p15:clr>
        </p15:guide>
        <p15:guide id="23" pos="5549" userDrawn="1">
          <p15:clr>
            <a:srgbClr val="F26B43"/>
          </p15:clr>
        </p15:guide>
        <p15:guide id="24" pos="5639" userDrawn="1">
          <p15:clr>
            <a:srgbClr val="F26B43"/>
          </p15:clr>
        </p15:guide>
        <p15:guide id="25" pos="6134" userDrawn="1">
          <p15:clr>
            <a:srgbClr val="F26B43"/>
          </p15:clr>
        </p15:guide>
        <p15:guide id="26" orient="horz" pos="918" userDrawn="1">
          <p15:clr>
            <a:srgbClr val="F26B43"/>
          </p15:clr>
        </p15:guide>
        <p15:guide id="27" orient="horz" pos="1410" userDrawn="1">
          <p15:clr>
            <a:srgbClr val="F26B43"/>
          </p15:clr>
        </p15:guide>
        <p15:guide id="28" pos="6224" userDrawn="1">
          <p15:clr>
            <a:srgbClr val="F26B43"/>
          </p15:clr>
        </p15:guide>
        <p15:guide id="29" pos="6719" userDrawn="1">
          <p15:clr>
            <a:srgbClr val="F26B43"/>
          </p15:clr>
        </p15:guide>
        <p15:guide id="30" orient="horz" pos="1501" userDrawn="1">
          <p15:clr>
            <a:srgbClr val="F26B43"/>
          </p15:clr>
        </p15:guide>
        <p15:guide id="31" orient="horz" pos="1993" userDrawn="1">
          <p15:clr>
            <a:srgbClr val="F26B43"/>
          </p15:clr>
        </p15:guide>
        <p15:guide id="32" pos="6809" userDrawn="1">
          <p15:clr>
            <a:srgbClr val="F26B43"/>
          </p15:clr>
        </p15:guide>
        <p15:guide id="33" pos="7304" userDrawn="1">
          <p15:clr>
            <a:srgbClr val="F26B43"/>
          </p15:clr>
        </p15:guide>
        <p15:guide id="34" orient="horz" pos="2669" userDrawn="1">
          <p15:clr>
            <a:srgbClr val="F26B43"/>
          </p15:clr>
        </p15:guide>
        <p15:guide id="35" orient="horz" pos="3161" userDrawn="1">
          <p15:clr>
            <a:srgbClr val="F26B43"/>
          </p15:clr>
        </p15:guide>
        <p15:guide id="36" pos="7588" userDrawn="1">
          <p15:clr>
            <a:srgbClr val="A4A3A4"/>
          </p15:clr>
        </p15:guide>
        <p15:guide id="38" orient="horz" pos="4229" userDrawn="1">
          <p15:clr>
            <a:srgbClr val="A4A3A4"/>
          </p15:clr>
        </p15:guide>
        <p15:guide id="39" pos="90" userDrawn="1">
          <p15:clr>
            <a:srgbClr val="A4A3A4"/>
          </p15:clr>
        </p15:guide>
        <p15:guide id="41" orient="horz" pos="90" userDrawn="1">
          <p15:clr>
            <a:srgbClr val="A4A3A4"/>
          </p15:clr>
        </p15:guide>
        <p15:guide id="42" pos="3840" userDrawn="1">
          <p15:clr>
            <a:srgbClr val="A4A3A4"/>
          </p15:clr>
        </p15:guide>
        <p15:guide id="43" pos="3695" userDrawn="1">
          <p15:clr>
            <a:srgbClr val="A4A3A4"/>
          </p15:clr>
        </p15:guide>
        <p15:guide id="44" pos="3984" userDrawn="1">
          <p15:clr>
            <a:srgbClr val="A4A3A4"/>
          </p15:clr>
        </p15:guide>
        <p15:guide id="45" orient="horz" pos="2333" userDrawn="1">
          <p15:clr>
            <a:srgbClr val="A4A3A4"/>
          </p15:clr>
        </p15:guide>
        <p15:guide id="46" pos="2491" userDrawn="1">
          <p15:clr>
            <a:srgbClr val="A4A3A4"/>
          </p15:clr>
        </p15:guide>
        <p15:guide id="47" pos="2781" userDrawn="1">
          <p15:clr>
            <a:srgbClr val="A4A3A4"/>
          </p15:clr>
        </p15:guide>
        <p15:guide id="48" pos="5186" userDrawn="1">
          <p15:clr>
            <a:srgbClr val="A4A3A4"/>
          </p15:clr>
        </p15:guide>
        <p15:guide id="49" pos="4898"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43256" y="139704"/>
            <a:ext cx="11905488" cy="6212391"/>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spcBef>
                <a:spcPts val="60"/>
              </a:spcBef>
              <a:spcAft>
                <a:spcPts val="600"/>
              </a:spcAft>
            </a:pPr>
            <a:endParaRPr lang="da-DK" sz="2400" dirty="0"/>
          </a:p>
        </p:txBody>
      </p:sp>
      <p:graphicFrame>
        <p:nvGraphicFramePr>
          <p:cNvPr id="7" name="Object 6" hidden="1"/>
          <p:cNvGraphicFramePr>
            <a:graphicFrameLocks noChangeAspect="1"/>
          </p:cNvGraphicFramePr>
          <p:nvPr>
            <p:custDataLst>
              <p:tags r:id="rId1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78" name="think-cell Slide" r:id="rId13" imgW="270" imgH="270" progId="TCLayout.ActiveDocument.1">
                  <p:embed/>
                </p:oleObj>
              </mc:Choice>
              <mc:Fallback>
                <p:oleObj name="think-cell Slide" r:id="rId13" imgW="270" imgH="270" progId="TCLayout.ActiveDocument.1">
                  <p:embed/>
                  <p:pic>
                    <p:nvPicPr>
                      <p:cNvPr id="7" name="Object 6" hidden="1"/>
                      <p:cNvPicPr/>
                      <p:nvPr/>
                    </p:nvPicPr>
                    <p:blipFill>
                      <a:blip r:embed="rId14"/>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bwMode="white">
          <a:xfrm>
            <a:off x="609600" y="494523"/>
            <a:ext cx="9432000" cy="916679"/>
          </a:xfrm>
          <a:prstGeom prst="rect">
            <a:avLst/>
          </a:prstGeom>
        </p:spPr>
        <p:txBody>
          <a:bodyPr vert="horz" lIns="0" tIns="0" rIns="0" bIns="0" rtlCol="0" anchor="t" anchorCtr="0">
            <a:noAutofit/>
          </a:bodyPr>
          <a:lstStyle/>
          <a:p>
            <a:r>
              <a:rPr lang="en-US" noProof="0" dirty="0"/>
              <a:t>Click to edit Master title style</a:t>
            </a:r>
            <a:endParaRPr lang="en-GB" noProof="0" dirty="0"/>
          </a:p>
        </p:txBody>
      </p:sp>
      <p:sp>
        <p:nvSpPr>
          <p:cNvPr id="3" name="Text Placeholder 2"/>
          <p:cNvSpPr>
            <a:spLocks noGrp="1"/>
          </p:cNvSpPr>
          <p:nvPr>
            <p:ph type="body" idx="1"/>
          </p:nvPr>
        </p:nvSpPr>
        <p:spPr bwMode="white">
          <a:xfrm>
            <a:off x="609600" y="1516063"/>
            <a:ext cx="10968000" cy="4507992"/>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33987" y="260648"/>
            <a:ext cx="2104979" cy="140196"/>
          </a:xfrm>
          <a:prstGeom prst="rect">
            <a:avLst/>
          </a:prstGeom>
        </p:spPr>
      </p:pic>
      <p:pic>
        <p:nvPicPr>
          <p:cNvPr id="11" name="Picture 19" descr="C:\Users\vno013\Desktop\Maersk_Line_Logo.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005715" y="6084642"/>
            <a:ext cx="2186285" cy="76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6004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2" r:id="rId9"/>
  </p:sldLayoutIdLst>
  <p:hf sldNum="0" hdr="0" ftr="0"/>
  <p:txStyles>
    <p:titleStyle>
      <a:lvl1pPr algn="l" defTabSz="914377" rtl="0" eaLnBrk="1" latinLnBrk="0" hangingPunct="1">
        <a:spcBef>
          <a:spcPct val="0"/>
        </a:spcBef>
        <a:buNone/>
        <a:defRPr sz="2800" kern="1200">
          <a:solidFill>
            <a:schemeClr val="bg1"/>
          </a:solidFill>
          <a:latin typeface="+mj-lt"/>
          <a:ea typeface="+mj-ea"/>
          <a:cs typeface="+mj-cs"/>
        </a:defRPr>
      </a:lvl1pPr>
    </p:titleStyle>
    <p:bodyStyle>
      <a:lvl1pPr marL="179996" indent="-179996" algn="l" defTabSz="914377" rtl="0" eaLnBrk="1" latinLnBrk="0" hangingPunct="1">
        <a:spcBef>
          <a:spcPts val="1200"/>
        </a:spcBef>
        <a:spcAft>
          <a:spcPts val="0"/>
        </a:spcAft>
        <a:buSzPct val="80000"/>
        <a:buFont typeface="Arial" pitchFamily="34" charset="0"/>
        <a:buChar char="•"/>
        <a:defRPr sz="1800" kern="1200">
          <a:solidFill>
            <a:schemeClr val="bg1"/>
          </a:solidFill>
          <a:latin typeface="+mn-lt"/>
          <a:ea typeface="+mn-ea"/>
          <a:cs typeface="+mn-cs"/>
        </a:defRPr>
      </a:lvl1pPr>
      <a:lvl2pPr marL="363591" indent="-179996" algn="l" defTabSz="914377" rtl="0" eaLnBrk="1" latinLnBrk="0" hangingPunct="1">
        <a:spcBef>
          <a:spcPts val="1200"/>
        </a:spcBef>
        <a:spcAft>
          <a:spcPts val="0"/>
        </a:spcAft>
        <a:buSzPct val="80000"/>
        <a:buFont typeface="Arial" pitchFamily="34" charset="0"/>
        <a:buChar char="•"/>
        <a:defRPr sz="1600" kern="1200">
          <a:solidFill>
            <a:schemeClr val="bg1"/>
          </a:solidFill>
          <a:latin typeface="+mn-lt"/>
          <a:ea typeface="+mn-ea"/>
          <a:cs typeface="+mn-cs"/>
        </a:defRPr>
      </a:lvl2pPr>
      <a:lvl3pPr marL="543586" indent="-179996" algn="l" defTabSz="914377" rtl="0" eaLnBrk="1" latinLnBrk="0" hangingPunct="1">
        <a:spcBef>
          <a:spcPts val="1200"/>
        </a:spcBef>
        <a:spcAft>
          <a:spcPts val="0"/>
        </a:spcAft>
        <a:buSzPct val="80000"/>
        <a:buFont typeface="Arial" pitchFamily="34" charset="0"/>
        <a:buChar char="•"/>
        <a:defRPr sz="1400" kern="1200">
          <a:solidFill>
            <a:schemeClr val="bg1"/>
          </a:solidFill>
          <a:latin typeface="+mn-lt"/>
          <a:ea typeface="+mn-ea"/>
          <a:cs typeface="+mn-cs"/>
        </a:defRPr>
      </a:lvl3pPr>
      <a:lvl4pPr marL="723582" indent="-179996" algn="l" defTabSz="914377" rtl="0" eaLnBrk="1" latinLnBrk="0" hangingPunct="1">
        <a:spcBef>
          <a:spcPts val="1200"/>
        </a:spcBef>
        <a:spcAft>
          <a:spcPts val="0"/>
        </a:spcAft>
        <a:buSzPct val="80000"/>
        <a:buFont typeface="Arial" pitchFamily="34" charset="0"/>
        <a:buChar char="•"/>
        <a:defRPr sz="1400" kern="1200">
          <a:solidFill>
            <a:schemeClr val="bg1"/>
          </a:solidFill>
          <a:latin typeface="+mn-lt"/>
          <a:ea typeface="+mn-ea"/>
          <a:cs typeface="+mn-cs"/>
        </a:defRPr>
      </a:lvl4pPr>
      <a:lvl5pPr marL="903577" indent="-179996" algn="l" defTabSz="914377" rtl="0" eaLnBrk="1" latinLnBrk="0" hangingPunct="1">
        <a:spcBef>
          <a:spcPts val="1200"/>
        </a:spcBef>
        <a:spcAft>
          <a:spcPts val="0"/>
        </a:spcAft>
        <a:buSzPct val="80000"/>
        <a:buFont typeface="Arial" pitchFamily="34" charset="0"/>
        <a:buChar char="•"/>
        <a:defRPr sz="1400" kern="120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623">
                <a:solidFill>
                  <a:schemeClr val="tx1">
                    <a:tint val="75000"/>
                  </a:schemeClr>
                </a:solidFill>
              </a:defRPr>
            </a:lvl1pPr>
          </a:lstStyle>
          <a:p>
            <a:fld id="{D213DEE7-4872-41C9-9F04-3A0A98CC3423}" type="datetimeFigureOut">
              <a:rPr lang="tr-TR" smtClean="0"/>
              <a:t>22.04.2018</a:t>
            </a:fld>
            <a:endParaRPr lang="tr-T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6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3DBE4085-15B1-4C94-8DCC-F415E76EA6D9}" type="slidenum">
              <a:rPr lang="tr-TR" smtClean="0"/>
              <a:t>‹#›</a:t>
            </a:fld>
            <a:endParaRPr lang="tr-TR"/>
          </a:p>
        </p:txBody>
      </p:sp>
    </p:spTree>
    <p:extLst>
      <p:ext uri="{BB962C8B-B14F-4D97-AF65-F5344CB8AC3E}">
        <p14:creationId xmlns:p14="http://schemas.microsoft.com/office/powerpoint/2010/main" val="311313053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474779" rtl="0" eaLnBrk="1" latinLnBrk="0" hangingPunct="1">
        <a:lnSpc>
          <a:spcPct val="90000"/>
        </a:lnSpc>
        <a:spcBef>
          <a:spcPct val="0"/>
        </a:spcBef>
        <a:buNone/>
        <a:defRPr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9pPr>
    </p:bodyStyle>
    <p:otherStyle>
      <a:defPPr>
        <a:defRPr lang="en-US"/>
      </a:defPPr>
      <a:lvl1pPr marL="0" algn="l" defTabSz="474779" rtl="0" eaLnBrk="1" latinLnBrk="0" hangingPunct="1">
        <a:defRPr sz="935" kern="1200">
          <a:solidFill>
            <a:schemeClr val="tx1"/>
          </a:solidFill>
          <a:latin typeface="+mn-lt"/>
          <a:ea typeface="+mn-ea"/>
          <a:cs typeface="+mn-cs"/>
        </a:defRPr>
      </a:lvl1pPr>
      <a:lvl2pPr marL="237390" algn="l" defTabSz="474779" rtl="0" eaLnBrk="1" latinLnBrk="0" hangingPunct="1">
        <a:defRPr sz="935" kern="1200">
          <a:solidFill>
            <a:schemeClr val="tx1"/>
          </a:solidFill>
          <a:latin typeface="+mn-lt"/>
          <a:ea typeface="+mn-ea"/>
          <a:cs typeface="+mn-cs"/>
        </a:defRPr>
      </a:lvl2pPr>
      <a:lvl3pPr marL="474779" algn="l" defTabSz="474779" rtl="0" eaLnBrk="1" latinLnBrk="0" hangingPunct="1">
        <a:defRPr sz="935" kern="1200">
          <a:solidFill>
            <a:schemeClr val="tx1"/>
          </a:solidFill>
          <a:latin typeface="+mn-lt"/>
          <a:ea typeface="+mn-ea"/>
          <a:cs typeface="+mn-cs"/>
        </a:defRPr>
      </a:lvl3pPr>
      <a:lvl4pPr marL="712169" algn="l" defTabSz="474779" rtl="0" eaLnBrk="1" latinLnBrk="0" hangingPunct="1">
        <a:defRPr sz="935" kern="1200">
          <a:solidFill>
            <a:schemeClr val="tx1"/>
          </a:solidFill>
          <a:latin typeface="+mn-lt"/>
          <a:ea typeface="+mn-ea"/>
          <a:cs typeface="+mn-cs"/>
        </a:defRPr>
      </a:lvl4pPr>
      <a:lvl5pPr marL="949559" algn="l" defTabSz="474779" rtl="0" eaLnBrk="1" latinLnBrk="0" hangingPunct="1">
        <a:defRPr sz="935" kern="1200">
          <a:solidFill>
            <a:schemeClr val="tx1"/>
          </a:solidFill>
          <a:latin typeface="+mn-lt"/>
          <a:ea typeface="+mn-ea"/>
          <a:cs typeface="+mn-cs"/>
        </a:defRPr>
      </a:lvl5pPr>
      <a:lvl6pPr marL="1186948" algn="l" defTabSz="474779" rtl="0" eaLnBrk="1" latinLnBrk="0" hangingPunct="1">
        <a:defRPr sz="935" kern="1200">
          <a:solidFill>
            <a:schemeClr val="tx1"/>
          </a:solidFill>
          <a:latin typeface="+mn-lt"/>
          <a:ea typeface="+mn-ea"/>
          <a:cs typeface="+mn-cs"/>
        </a:defRPr>
      </a:lvl6pPr>
      <a:lvl7pPr marL="1424338" algn="l" defTabSz="474779" rtl="0" eaLnBrk="1" latinLnBrk="0" hangingPunct="1">
        <a:defRPr sz="935" kern="1200">
          <a:solidFill>
            <a:schemeClr val="tx1"/>
          </a:solidFill>
          <a:latin typeface="+mn-lt"/>
          <a:ea typeface="+mn-ea"/>
          <a:cs typeface="+mn-cs"/>
        </a:defRPr>
      </a:lvl7pPr>
      <a:lvl8pPr marL="1661728" algn="l" defTabSz="474779" rtl="0" eaLnBrk="1" latinLnBrk="0" hangingPunct="1">
        <a:defRPr sz="935" kern="1200">
          <a:solidFill>
            <a:schemeClr val="tx1"/>
          </a:solidFill>
          <a:latin typeface="+mn-lt"/>
          <a:ea typeface="+mn-ea"/>
          <a:cs typeface="+mn-cs"/>
        </a:defRPr>
      </a:lvl8pPr>
      <a:lvl9pPr marL="1899117" algn="l" defTabSz="474779" rtl="0" eaLnBrk="1" latinLnBrk="0" hangingPunct="1">
        <a:defRPr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www.maerskline.com/"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37.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mailto:gw.export@safmarine.com" TargetMode="External"/><Relationship Id="rId7" Type="http://schemas.openxmlformats.org/officeDocument/2006/relationships/hyperlink" Target="http://www.maerskline.com/" TargetMode="External"/><Relationship Id="rId2" Type="http://schemas.openxmlformats.org/officeDocument/2006/relationships/hyperlink" Target="mailto:gw.export@maersk.com" TargetMode="External"/><Relationship Id="rId1" Type="http://schemas.openxmlformats.org/officeDocument/2006/relationships/slideLayout" Target="../slideLayouts/slideLayout18.xml"/><Relationship Id="rId6" Type="http://schemas.openxmlformats.org/officeDocument/2006/relationships/hyperlink" Target="http://maersklineonboarding.com/" TargetMode="External"/><Relationship Id="rId5" Type="http://schemas.openxmlformats.org/officeDocument/2006/relationships/hyperlink" Target="mailto:gw.import@safmarine.com" TargetMode="External"/><Relationship Id="rId4" Type="http://schemas.openxmlformats.org/officeDocument/2006/relationships/hyperlink" Target="mailto:gw.import@maersk.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news.maerskline.com/ebusiness-mobileapp" TargetMode="External"/><Relationship Id="rId3" Type="http://schemas.openxmlformats.org/officeDocument/2006/relationships/hyperlink" Target="https://my.maerskline.com/portaluser/#register" TargetMode="External"/><Relationship Id="rId7" Type="http://schemas.openxmlformats.org/officeDocument/2006/relationships/image" Target="../media/image17.png"/><Relationship Id="rId2" Type="http://schemas.openxmlformats.org/officeDocument/2006/relationships/slideLayout" Target="../slideLayouts/slideLayout48.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my.maerskline.com/portaluser/#login" TargetMode="External"/><Relationship Id="rId9"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my.maerskline.com/" TargetMode="Externa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maersklineonboarding.com/"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D_PresentationTitle"/>
          <p:cNvSpPr>
            <a:spLocks noGrp="1"/>
          </p:cNvSpPr>
          <p:nvPr>
            <p:ph type="ctrTitle"/>
          </p:nvPr>
        </p:nvSpPr>
        <p:spPr>
          <a:xfrm>
            <a:off x="1598004" y="4690685"/>
            <a:ext cx="8543914" cy="1376739"/>
          </a:xfrm>
        </p:spPr>
        <p:txBody>
          <a:bodyPr/>
          <a:lstStyle/>
          <a:p>
            <a:r>
              <a:rPr lang="en-GB" dirty="0"/>
              <a:t>Welcome </a:t>
            </a:r>
            <a:r>
              <a:rPr lang="en-GB" dirty="0" err="1"/>
              <a:t>Onboard</a:t>
            </a:r>
            <a:r>
              <a:rPr lang="en-GB" dirty="0"/>
              <a:t>!</a:t>
            </a:r>
          </a:p>
        </p:txBody>
      </p:sp>
      <p:cxnSp>
        <p:nvCxnSpPr>
          <p:cNvPr id="11" name="Straight Connector 5"/>
          <p:cNvCxnSpPr/>
          <p:nvPr/>
        </p:nvCxnSpPr>
        <p:spPr>
          <a:xfrm>
            <a:off x="752486" y="4419600"/>
            <a:ext cx="7705714"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6"/>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a:stretch/>
        </p:blipFill>
        <p:spPr>
          <a:xfrm>
            <a:off x="1752600" y="228600"/>
            <a:ext cx="5105760" cy="5024068"/>
          </a:xfrm>
          <a:prstGeom prst="rect">
            <a:avLst/>
          </a:prstGeom>
        </p:spPr>
      </p:pic>
    </p:spTree>
    <p:custDataLst>
      <p:tags r:id="rId1"/>
    </p:custDataLst>
    <p:extLst>
      <p:ext uri="{BB962C8B-B14F-4D97-AF65-F5344CB8AC3E}">
        <p14:creationId xmlns:p14="http://schemas.microsoft.com/office/powerpoint/2010/main" val="2230616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Invoices</a:t>
            </a:r>
            <a:endParaRPr lang="it-IT" dirty="0"/>
          </a:p>
        </p:txBody>
      </p:sp>
      <p:sp>
        <p:nvSpPr>
          <p:cNvPr id="3" name="Content Placeholder 2"/>
          <p:cNvSpPr>
            <a:spLocks noGrp="1"/>
          </p:cNvSpPr>
          <p:nvPr>
            <p:ph idx="1"/>
          </p:nvPr>
        </p:nvSpPr>
        <p:spPr>
          <a:xfrm>
            <a:off x="609600" y="1444929"/>
            <a:ext cx="10972800" cy="4507992"/>
          </a:xfrm>
        </p:spPr>
        <p:txBody>
          <a:bodyPr/>
          <a:lstStyle/>
          <a:p>
            <a:pPr marL="0" indent="0">
              <a:buNone/>
            </a:pPr>
            <a:r>
              <a:rPr lang="en-US" sz="1100" b="1" dirty="0"/>
              <a:t>Would you like to have complete access to your invoices at all times?</a:t>
            </a:r>
          </a:p>
          <a:p>
            <a:pPr marL="0" indent="0">
              <a:buNone/>
            </a:pPr>
            <a:r>
              <a:rPr lang="en-US" sz="1100" b="1" dirty="0"/>
              <a:t>You can, on my.maerskline.com. Here is how:</a:t>
            </a:r>
          </a:p>
          <a:p>
            <a:pPr>
              <a:buFont typeface="Wingdings" panose="05000000000000000000" pitchFamily="2" charset="2"/>
              <a:buChar char="Ø"/>
            </a:pPr>
            <a:r>
              <a:rPr lang="en-US" sz="1050" dirty="0"/>
              <a:t>Once you log in to our website, my.maerskline.com, you will be able to find a complete overview of all the invoices related to your shipments, in the </a:t>
            </a:r>
            <a:r>
              <a:rPr lang="en-US" sz="1050" dirty="0" err="1"/>
              <a:t>myfinance</a:t>
            </a:r>
            <a:r>
              <a:rPr lang="en-US" sz="1050" dirty="0"/>
              <a:t> section, as shown below. Not only you will be able to see and download the invoices but also dispute them in case something is wrong.</a:t>
            </a:r>
          </a:p>
          <a:p>
            <a:pPr lvl="1"/>
            <a:r>
              <a:rPr lang="en-US" sz="1050" dirty="0"/>
              <a:t>Click on </a:t>
            </a:r>
            <a:r>
              <a:rPr lang="en-US" sz="1050" dirty="0" err="1"/>
              <a:t>Myfinance</a:t>
            </a:r>
            <a:r>
              <a:rPr lang="en-US" sz="1050" dirty="0"/>
              <a:t> </a:t>
            </a:r>
          </a:p>
          <a:p>
            <a:pPr lvl="1"/>
            <a:endParaRPr lang="en-US" sz="800" dirty="0"/>
          </a:p>
          <a:p>
            <a:pPr marL="183600" lvl="1" indent="0">
              <a:buNone/>
            </a:pPr>
            <a:endParaRPr lang="en-US" sz="800" dirty="0"/>
          </a:p>
          <a:p>
            <a:pPr marL="183600" lvl="1" indent="0">
              <a:buNone/>
            </a:pPr>
            <a:endParaRPr lang="en-US" sz="800" dirty="0"/>
          </a:p>
          <a:p>
            <a:pPr marL="216000" lvl="1" indent="0">
              <a:buNone/>
            </a:pPr>
            <a:endParaRPr lang="en-US" sz="1050" dirty="0"/>
          </a:p>
          <a:p>
            <a:pPr lvl="1"/>
            <a:r>
              <a:rPr lang="en-US" sz="1050" dirty="0"/>
              <a:t>From your open invoices overview select the invoice you would like see or to download by clicking the pdf icon on the right hand side</a:t>
            </a:r>
          </a:p>
          <a:p>
            <a:pPr lvl="1"/>
            <a:endParaRPr lang="en-US" sz="800" dirty="0"/>
          </a:p>
          <a:p>
            <a:pPr lvl="1"/>
            <a:endParaRPr lang="en-US" sz="800" dirty="0"/>
          </a:p>
          <a:p>
            <a:pPr lvl="1"/>
            <a:endParaRPr lang="en-US" sz="800" dirty="0"/>
          </a:p>
          <a:p>
            <a:pPr lvl="1"/>
            <a:endParaRPr lang="en-US" sz="800" dirty="0"/>
          </a:p>
          <a:p>
            <a:pPr marL="183600" lvl="1" indent="0">
              <a:buNone/>
            </a:pPr>
            <a:endParaRPr lang="en-US" sz="800" dirty="0"/>
          </a:p>
          <a:p>
            <a:pPr lvl="1"/>
            <a:r>
              <a:rPr lang="en-US" sz="1050" dirty="0"/>
              <a:t>If something is wrong you can dispute the invoice directly online by clicking the action icon next to the pdf. A new window will open where you can provide a brief description of the issue. In case you notice more than one invoice wrong for the same reason, you can select all of them and click on “mass dispute” at the bottom of the page in order to dispute them all at once.</a:t>
            </a:r>
            <a:endParaRPr lang="it-IT" sz="1050" dirty="0"/>
          </a:p>
        </p:txBody>
      </p:sp>
      <p:pic>
        <p:nvPicPr>
          <p:cNvPr id="4" name="Picture 3"/>
          <p:cNvPicPr>
            <a:picLocks noChangeAspect="1"/>
          </p:cNvPicPr>
          <p:nvPr/>
        </p:nvPicPr>
        <p:blipFill>
          <a:blip r:embed="rId2"/>
          <a:stretch>
            <a:fillRect/>
          </a:stretch>
        </p:blipFill>
        <p:spPr>
          <a:xfrm>
            <a:off x="2999656" y="2485201"/>
            <a:ext cx="6192688" cy="978499"/>
          </a:xfrm>
          <a:prstGeom prst="rect">
            <a:avLst/>
          </a:prstGeom>
          <a:ln>
            <a:solidFill>
              <a:schemeClr val="accent1"/>
            </a:solidFill>
          </a:ln>
        </p:spPr>
      </p:pic>
      <p:grpSp>
        <p:nvGrpSpPr>
          <p:cNvPr id="10" name="Group 9"/>
          <p:cNvGrpSpPr/>
          <p:nvPr/>
        </p:nvGrpSpPr>
        <p:grpSpPr>
          <a:xfrm>
            <a:off x="2999656" y="3863957"/>
            <a:ext cx="6198263" cy="1036093"/>
            <a:chOff x="2999656" y="4281539"/>
            <a:chExt cx="6198263" cy="1036093"/>
          </a:xfrm>
        </p:grpSpPr>
        <p:pic>
          <p:nvPicPr>
            <p:cNvPr id="6" name="Picture 5"/>
            <p:cNvPicPr>
              <a:picLocks noChangeAspect="1"/>
            </p:cNvPicPr>
            <p:nvPr/>
          </p:nvPicPr>
          <p:blipFill>
            <a:blip r:embed="rId3"/>
            <a:stretch>
              <a:fillRect/>
            </a:stretch>
          </p:blipFill>
          <p:spPr>
            <a:xfrm>
              <a:off x="2999656" y="4281539"/>
              <a:ext cx="6192688" cy="1036093"/>
            </a:xfrm>
            <a:prstGeom prst="rect">
              <a:avLst/>
            </a:prstGeom>
            <a:ln>
              <a:solidFill>
                <a:schemeClr val="accent1"/>
              </a:solidFill>
            </a:ln>
          </p:spPr>
        </p:pic>
        <p:sp>
          <p:nvSpPr>
            <p:cNvPr id="7" name="Rectangle 6"/>
            <p:cNvSpPr/>
            <p:nvPr/>
          </p:nvSpPr>
          <p:spPr>
            <a:xfrm>
              <a:off x="6600056" y="4314805"/>
              <a:ext cx="2592288" cy="13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it-IT" dirty="0"/>
            </a:p>
          </p:txBody>
        </p:sp>
        <p:sp>
          <p:nvSpPr>
            <p:cNvPr id="9" name="Rounded Rectangle 8"/>
            <p:cNvSpPr/>
            <p:nvPr/>
          </p:nvSpPr>
          <p:spPr>
            <a:xfrm>
              <a:off x="8958159" y="5049525"/>
              <a:ext cx="239760" cy="165537"/>
            </a:xfrm>
            <a:prstGeom prst="roundRect">
              <a:avLst/>
            </a:prstGeom>
            <a:no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spcBef>
                  <a:spcPts val="60"/>
                </a:spcBef>
                <a:spcAft>
                  <a:spcPts val="600"/>
                </a:spcAft>
              </a:pPr>
              <a:endParaRPr lang="it-IT" dirty="0"/>
            </a:p>
          </p:txBody>
        </p:sp>
      </p:grpSp>
      <p:grpSp>
        <p:nvGrpSpPr>
          <p:cNvPr id="11" name="Group 10"/>
          <p:cNvGrpSpPr/>
          <p:nvPr/>
        </p:nvGrpSpPr>
        <p:grpSpPr>
          <a:xfrm>
            <a:off x="3015946" y="5653308"/>
            <a:ext cx="6192688" cy="1036093"/>
            <a:chOff x="3087954" y="4212408"/>
            <a:chExt cx="6192688" cy="1036093"/>
          </a:xfrm>
        </p:grpSpPr>
        <p:pic>
          <p:nvPicPr>
            <p:cNvPr id="12" name="Picture 11"/>
            <p:cNvPicPr>
              <a:picLocks noChangeAspect="1"/>
            </p:cNvPicPr>
            <p:nvPr/>
          </p:nvPicPr>
          <p:blipFill>
            <a:blip r:embed="rId3"/>
            <a:stretch>
              <a:fillRect/>
            </a:stretch>
          </p:blipFill>
          <p:spPr>
            <a:xfrm>
              <a:off x="3087954" y="4212408"/>
              <a:ext cx="6192688" cy="1036093"/>
            </a:xfrm>
            <a:prstGeom prst="rect">
              <a:avLst/>
            </a:prstGeom>
            <a:ln>
              <a:solidFill>
                <a:schemeClr val="accent1"/>
              </a:solidFill>
            </a:ln>
          </p:spPr>
        </p:pic>
        <p:sp>
          <p:nvSpPr>
            <p:cNvPr id="14" name="Rounded Rectangle 13"/>
            <p:cNvSpPr/>
            <p:nvPr/>
          </p:nvSpPr>
          <p:spPr>
            <a:xfrm>
              <a:off x="8880576" y="4953713"/>
              <a:ext cx="239760" cy="146923"/>
            </a:xfrm>
            <a:prstGeom prst="roundRect">
              <a:avLst/>
            </a:prstGeom>
            <a:no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spcBef>
                  <a:spcPts val="60"/>
                </a:spcBef>
                <a:spcAft>
                  <a:spcPts val="600"/>
                </a:spcAft>
              </a:pPr>
              <a:endParaRPr lang="it-IT" dirty="0"/>
            </a:p>
          </p:txBody>
        </p:sp>
      </p:grpSp>
      <p:sp>
        <p:nvSpPr>
          <p:cNvPr id="16" name="Rectangle 15"/>
          <p:cNvSpPr/>
          <p:nvPr/>
        </p:nvSpPr>
        <p:spPr>
          <a:xfrm>
            <a:off x="6604266" y="5743119"/>
            <a:ext cx="2592288" cy="13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it-IT" dirty="0"/>
          </a:p>
        </p:txBody>
      </p:sp>
    </p:spTree>
    <p:extLst>
      <p:ext uri="{BB962C8B-B14F-4D97-AF65-F5344CB8AC3E}">
        <p14:creationId xmlns:p14="http://schemas.microsoft.com/office/powerpoint/2010/main" val="385967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information</a:t>
            </a:r>
            <a:endParaRPr lang="it-IT" dirty="0"/>
          </a:p>
        </p:txBody>
      </p:sp>
      <p:sp>
        <p:nvSpPr>
          <p:cNvPr id="3" name="Content Placeholder 2"/>
          <p:cNvSpPr>
            <a:spLocks noGrp="1"/>
          </p:cNvSpPr>
          <p:nvPr>
            <p:ph idx="1"/>
          </p:nvPr>
        </p:nvSpPr>
        <p:spPr>
          <a:xfrm>
            <a:off x="599083" y="1457326"/>
            <a:ext cx="11001100" cy="4487862"/>
          </a:xfrm>
        </p:spPr>
        <p:txBody>
          <a:bodyPr/>
          <a:lstStyle/>
          <a:p>
            <a:pPr marL="0" indent="0">
              <a:buNone/>
            </a:pPr>
            <a:r>
              <a:rPr lang="en-US" sz="1050" b="1" dirty="0"/>
              <a:t>Would you like more information about our company and/or country specific information?</a:t>
            </a:r>
          </a:p>
          <a:p>
            <a:r>
              <a:rPr lang="en-US" sz="1050" dirty="0"/>
              <a:t>Please visit our general website: </a:t>
            </a:r>
            <a:r>
              <a:rPr lang="en-US" sz="1050" dirty="0">
                <a:hlinkClick r:id="rId2"/>
              </a:rPr>
              <a:t>www.maerskline.com</a:t>
            </a:r>
            <a:endParaRPr lang="en-US" sz="1050" dirty="0"/>
          </a:p>
          <a:p>
            <a:r>
              <a:rPr lang="en-US" sz="1050" dirty="0"/>
              <a:t>Country specific information can be found on country level by selecting the desired country. You can find this by clicking on the ‘contact’ button on the right. If you require any assistance or need additional information please do not hesitate to contact us</a:t>
            </a:r>
          </a:p>
          <a:p>
            <a:pPr marL="0" indent="0">
              <a:buNone/>
            </a:pPr>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p:txBody>
      </p:sp>
    </p:spTree>
    <p:extLst>
      <p:ext uri="{BB962C8B-B14F-4D97-AF65-F5344CB8AC3E}">
        <p14:creationId xmlns:p14="http://schemas.microsoft.com/office/powerpoint/2010/main" val="290058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b="18559"/>
          <a:stretch/>
        </p:blipFill>
        <p:spPr>
          <a:xfrm>
            <a:off x="133157" y="152399"/>
            <a:ext cx="11932920" cy="6477001"/>
          </a:xfrm>
          <a:prstGeom prst="rect">
            <a:avLst/>
          </a:prstGeom>
        </p:spPr>
      </p:pic>
      <p:sp>
        <p:nvSpPr>
          <p:cNvPr id="2" name="Rectangle 1"/>
          <p:cNvSpPr>
            <a:spLocks/>
          </p:cNvSpPr>
          <p:nvPr/>
        </p:nvSpPr>
        <p:spPr>
          <a:xfrm>
            <a:off x="133157" y="662848"/>
            <a:ext cx="11932920" cy="327752"/>
          </a:xfrm>
          <a:prstGeom prst="rect">
            <a:avLst/>
          </a:pr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spcBef>
                <a:spcPts val="60"/>
              </a:spcBef>
              <a:spcAft>
                <a:spcPts val="600"/>
              </a:spcAft>
            </a:pPr>
            <a:r>
              <a:rPr lang="en-US" sz="1400" dirty="0">
                <a:latin typeface="+mj-lt"/>
              </a:rPr>
              <a:t>Your promise. Delivered.</a:t>
            </a:r>
            <a:endParaRPr lang="en-GB" sz="1400" dirty="0">
              <a:latin typeface="+mj-lt"/>
            </a:endParaRPr>
          </a:p>
        </p:txBody>
      </p:sp>
    </p:spTree>
    <p:extLst>
      <p:ext uri="{BB962C8B-B14F-4D97-AF65-F5344CB8AC3E}">
        <p14:creationId xmlns:p14="http://schemas.microsoft.com/office/powerpoint/2010/main" val="327949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Welcome on board!</a:t>
            </a:r>
            <a:endParaRPr lang="it-IT" sz="3600" dirty="0"/>
          </a:p>
        </p:txBody>
      </p:sp>
      <p:sp>
        <p:nvSpPr>
          <p:cNvPr id="2" name="Content Placeholder 1"/>
          <p:cNvSpPr>
            <a:spLocks noGrp="1"/>
          </p:cNvSpPr>
          <p:nvPr>
            <p:ph sz="quarter" idx="14"/>
          </p:nvPr>
        </p:nvSpPr>
        <p:spPr>
          <a:xfrm>
            <a:off x="6307580" y="143999"/>
            <a:ext cx="5663509" cy="6209999"/>
          </a:xfrm>
          <a:ln>
            <a:solidFill>
              <a:schemeClr val="accent1"/>
            </a:solidFill>
          </a:ln>
        </p:spPr>
        <p:txBody>
          <a:bodyPr/>
          <a:lstStyle/>
          <a:p>
            <a:pPr marL="0" indent="0">
              <a:buNone/>
            </a:pPr>
            <a:endParaRPr lang="en-US" sz="900" dirty="0">
              <a:solidFill>
                <a:schemeClr val="bg1"/>
              </a:solidFill>
            </a:endParaRPr>
          </a:p>
          <a:p>
            <a:pPr marL="0" indent="0">
              <a:buNone/>
            </a:pPr>
            <a:endParaRPr lang="en-US" sz="900" dirty="0">
              <a:solidFill>
                <a:schemeClr val="bg1"/>
              </a:solidFill>
            </a:endParaRPr>
          </a:p>
          <a:p>
            <a:pPr marL="0" indent="0">
              <a:buNone/>
            </a:pPr>
            <a:endParaRPr lang="en-US" sz="900" dirty="0">
              <a:solidFill>
                <a:schemeClr val="bg1"/>
              </a:solidFill>
            </a:endParaRPr>
          </a:p>
          <a:p>
            <a:pPr marL="0" indent="0" algn="just">
              <a:buNone/>
            </a:pPr>
            <a:r>
              <a:rPr lang="en-US" sz="900" dirty="0">
                <a:solidFill>
                  <a:schemeClr val="bg1"/>
                </a:solidFill>
              </a:rPr>
              <a:t>  </a:t>
            </a:r>
          </a:p>
          <a:p>
            <a:pPr marL="0" indent="0" algn="just">
              <a:buNone/>
            </a:pPr>
            <a:endParaRPr lang="it-IT" sz="900" dirty="0">
              <a:solidFill>
                <a:schemeClr val="bg1"/>
              </a:solidFill>
            </a:endParaRPr>
          </a:p>
        </p:txBody>
      </p:sp>
      <p:sp>
        <p:nvSpPr>
          <p:cNvPr id="3" name="Date Placeholder 2"/>
          <p:cNvSpPr>
            <a:spLocks noGrp="1"/>
          </p:cNvSpPr>
          <p:nvPr>
            <p:ph type="dt" sz="half" idx="19"/>
          </p:nvPr>
        </p:nvSpPr>
        <p:spPr/>
        <p:txBody>
          <a:bodyPr/>
          <a:lstStyle/>
          <a:p>
            <a:r>
              <a:rPr lang="it-IT"/>
              <a:t>30/08/2017</a:t>
            </a:r>
            <a:endParaRPr lang="en-GB" dirty="0"/>
          </a:p>
        </p:txBody>
      </p:sp>
      <p:sp>
        <p:nvSpPr>
          <p:cNvPr id="10" name="Text Placeholder 9"/>
          <p:cNvSpPr>
            <a:spLocks noGrp="1"/>
          </p:cNvSpPr>
          <p:nvPr>
            <p:ph type="body" sz="quarter" idx="22"/>
          </p:nvPr>
        </p:nvSpPr>
        <p:spPr/>
        <p:txBody>
          <a:bodyPr/>
          <a:lstStyle/>
          <a:p>
            <a:endParaRPr lang="it-IT" dirty="0"/>
          </a:p>
        </p:txBody>
      </p:sp>
      <p:sp>
        <p:nvSpPr>
          <p:cNvPr id="7" name="Rectangle 6"/>
          <p:cNvSpPr/>
          <p:nvPr/>
        </p:nvSpPr>
        <p:spPr>
          <a:xfrm>
            <a:off x="469784" y="4797481"/>
            <a:ext cx="5072892" cy="1200329"/>
          </a:xfrm>
          <a:prstGeom prst="rect">
            <a:avLst/>
          </a:prstGeom>
        </p:spPr>
        <p:txBody>
          <a:bodyPr wrap="square">
            <a:spAutoFit/>
          </a:bodyPr>
          <a:lstStyle/>
          <a:p>
            <a:r>
              <a:rPr lang="it-IT" dirty="0"/>
              <a:t>Thank you for choosing Maersk Line, we are proud to welcome you as our customer.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447" y="1388005"/>
            <a:ext cx="3182446" cy="3131191"/>
          </a:xfrm>
          <a:prstGeom prst="rect">
            <a:avLst/>
          </a:prstGeom>
        </p:spPr>
      </p:pic>
      <p:sp>
        <p:nvSpPr>
          <p:cNvPr id="11" name="Rectangle 10"/>
          <p:cNvSpPr/>
          <p:nvPr/>
        </p:nvSpPr>
        <p:spPr>
          <a:xfrm>
            <a:off x="6374143" y="650185"/>
            <a:ext cx="5513057" cy="5632311"/>
          </a:xfrm>
          <a:prstGeom prst="rect">
            <a:avLst/>
          </a:prstGeom>
        </p:spPr>
        <p:txBody>
          <a:bodyPr wrap="square">
            <a:spAutoFit/>
          </a:bodyPr>
          <a:lstStyle/>
          <a:p>
            <a:pPr algn="just"/>
            <a:r>
              <a:rPr lang="en-US" sz="1000" dirty="0">
                <a:solidFill>
                  <a:schemeClr val="bg1"/>
                </a:solidFill>
              </a:rPr>
              <a:t>  Dear Valued Customer,</a:t>
            </a:r>
          </a:p>
          <a:p>
            <a:pPr algn="just"/>
            <a:endParaRPr lang="en-US" sz="1000" dirty="0">
              <a:solidFill>
                <a:schemeClr val="bg1"/>
              </a:solidFill>
            </a:endParaRPr>
          </a:p>
          <a:p>
            <a:pPr algn="just"/>
            <a:r>
              <a:rPr lang="en-US" sz="1000" dirty="0">
                <a:solidFill>
                  <a:schemeClr val="bg1"/>
                </a:solidFill>
              </a:rPr>
              <a:t>  Thank you for choosing Maersk Line, we are proud to welcome you onboard. </a:t>
            </a:r>
          </a:p>
          <a:p>
            <a:pPr algn="just"/>
            <a:endParaRPr lang="en-US" sz="1000" dirty="0">
              <a:solidFill>
                <a:schemeClr val="bg1"/>
              </a:solidFill>
            </a:endParaRPr>
          </a:p>
          <a:p>
            <a:pPr algn="just"/>
            <a:r>
              <a:rPr lang="en-US" sz="1000" dirty="0">
                <a:solidFill>
                  <a:schemeClr val="bg1"/>
                </a:solidFill>
              </a:rPr>
              <a:t>  As a new customer, we recognize that you may need some help to get to know our products, services and processes. We are committed to giving our customers a positive experience, so our dedicated onboarding team will work closely with you as you make your first bookings with Maersk Line. Our Customer Service team will ensure that your specific queries and expectations as a new customer are met promptly by our experienced staff.</a:t>
            </a:r>
          </a:p>
          <a:p>
            <a:pPr algn="just"/>
            <a:endParaRPr lang="en-US" sz="1000" dirty="0">
              <a:solidFill>
                <a:schemeClr val="bg1"/>
              </a:solidFill>
            </a:endParaRPr>
          </a:p>
          <a:p>
            <a:pPr algn="just"/>
            <a:r>
              <a:rPr lang="en-US" sz="1000" dirty="0">
                <a:solidFill>
                  <a:schemeClr val="bg1"/>
                </a:solidFill>
              </a:rPr>
              <a:t>  As a leading ocean carrier we offer customers a second-to-none transportation service. With more than 500 container vessels and 1,900,000 containers we strive to ensure that you get a reliable worldwide coverage. </a:t>
            </a:r>
          </a:p>
          <a:p>
            <a:pPr algn="just"/>
            <a:endParaRPr lang="en-US" sz="1000" dirty="0">
              <a:solidFill>
                <a:schemeClr val="bg1"/>
              </a:solidFill>
            </a:endParaRPr>
          </a:p>
          <a:p>
            <a:pPr algn="just"/>
            <a:r>
              <a:rPr lang="en-US" sz="1000" dirty="0">
                <a:solidFill>
                  <a:schemeClr val="bg1"/>
                </a:solidFill>
              </a:rPr>
              <a:t>  At your disposal is a vast and modern fleet of containers and vessels. From straight forward dry containers to state-of-the-art controlled atmosphere reefers and remote container management, we have the size and type of container to suit your needs. Our vessels are amongst the most modern, secure and environmentally friendly to sail the oceans. Your cargo is therefore assured a smooth and safe voyage. </a:t>
            </a:r>
          </a:p>
          <a:p>
            <a:pPr algn="just"/>
            <a:endParaRPr lang="en-US" sz="1000" dirty="0">
              <a:solidFill>
                <a:schemeClr val="bg1"/>
              </a:solidFill>
            </a:endParaRPr>
          </a:p>
          <a:p>
            <a:pPr algn="just"/>
            <a:r>
              <a:rPr lang="en-US" sz="1000" dirty="0">
                <a:solidFill>
                  <a:schemeClr val="bg1"/>
                </a:solidFill>
              </a:rPr>
              <a:t>  With our advanced e-business solutions you have access to accurate, online information and the opportunity to do business at your convenience. We offer you a comprehensive suite of business tools on the web From quoting to booking and invoicing my.maerskline.com will guide you through the full shipping process.</a:t>
            </a:r>
          </a:p>
          <a:p>
            <a:pPr algn="just"/>
            <a:r>
              <a:rPr lang="en-US" sz="1000" dirty="0">
                <a:solidFill>
                  <a:schemeClr val="bg1"/>
                </a:solidFill>
              </a:rPr>
              <a:t> </a:t>
            </a:r>
          </a:p>
          <a:p>
            <a:pPr algn="just"/>
            <a:r>
              <a:rPr lang="en-US" sz="1000" dirty="0">
                <a:solidFill>
                  <a:schemeClr val="bg1"/>
                </a:solidFill>
              </a:rPr>
              <a:t>  If you have any further questions which are not answered here, please feel free to contact us.</a:t>
            </a:r>
          </a:p>
          <a:p>
            <a:pPr algn="just"/>
            <a:endParaRPr lang="en-US" sz="1000" dirty="0">
              <a:solidFill>
                <a:schemeClr val="bg1"/>
              </a:solidFill>
            </a:endParaRPr>
          </a:p>
          <a:p>
            <a:pPr algn="just"/>
            <a:r>
              <a:rPr lang="en-US" sz="1000" dirty="0">
                <a:solidFill>
                  <a:schemeClr val="bg1"/>
                </a:solidFill>
              </a:rPr>
              <a:t>  We look forward to working with you. </a:t>
            </a:r>
          </a:p>
          <a:p>
            <a:pPr algn="just"/>
            <a:endParaRPr lang="en-US" sz="1000" dirty="0">
              <a:solidFill>
                <a:schemeClr val="bg1"/>
              </a:solidFill>
            </a:endParaRPr>
          </a:p>
          <a:p>
            <a:pPr algn="just"/>
            <a:endParaRPr lang="en-US" sz="1000" dirty="0">
              <a:solidFill>
                <a:schemeClr val="bg1"/>
              </a:solidFill>
            </a:endParaRPr>
          </a:p>
          <a:p>
            <a:pPr algn="just"/>
            <a:r>
              <a:rPr lang="en-US" sz="1000" dirty="0">
                <a:solidFill>
                  <a:schemeClr val="bg1"/>
                </a:solidFill>
              </a:rPr>
              <a:t>  Yours Sincerely, </a:t>
            </a:r>
          </a:p>
          <a:p>
            <a:pPr algn="just"/>
            <a:r>
              <a:rPr lang="en-US" sz="1000" dirty="0">
                <a:solidFill>
                  <a:schemeClr val="bg1"/>
                </a:solidFill>
              </a:rPr>
              <a:t>  </a:t>
            </a:r>
            <a:r>
              <a:rPr lang="en-GB" sz="1000" dirty="0">
                <a:solidFill>
                  <a:schemeClr val="bg1"/>
                </a:solidFill>
              </a:rPr>
              <a:t>Your Maersk Line Customer Service Team</a:t>
            </a:r>
          </a:p>
          <a:p>
            <a:pPr algn="just"/>
            <a:r>
              <a:rPr lang="en-GB" sz="1000" dirty="0">
                <a:solidFill>
                  <a:schemeClr val="bg1"/>
                </a:solidFill>
              </a:rPr>
              <a:t>  Maersk Guinea-Bissau</a:t>
            </a:r>
            <a:endParaRPr lang="it-IT" sz="1000" dirty="0"/>
          </a:p>
        </p:txBody>
      </p:sp>
    </p:spTree>
    <p:extLst>
      <p:ext uri="{BB962C8B-B14F-4D97-AF65-F5344CB8AC3E}">
        <p14:creationId xmlns:p14="http://schemas.microsoft.com/office/powerpoint/2010/main" val="262786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a:t>
            </a:r>
            <a:endParaRPr lang="it-IT" dirty="0"/>
          </a:p>
        </p:txBody>
      </p:sp>
      <p:sp>
        <p:nvSpPr>
          <p:cNvPr id="5" name="Content Placeholder 4"/>
          <p:cNvSpPr>
            <a:spLocks noGrp="1"/>
          </p:cNvSpPr>
          <p:nvPr>
            <p:ph idx="1"/>
          </p:nvPr>
        </p:nvSpPr>
        <p:spPr/>
        <p:txBody>
          <a:bodyPr/>
          <a:lstStyle/>
          <a:p>
            <a:pPr marL="0" indent="0">
              <a:buNone/>
            </a:pPr>
            <a:r>
              <a:rPr lang="en-US" sz="1600" b="1" dirty="0"/>
              <a:t>In the following slides you will find information about the following topics:</a:t>
            </a:r>
          </a:p>
          <a:p>
            <a:pPr>
              <a:buFontTx/>
              <a:buChar char="-"/>
            </a:pPr>
            <a:r>
              <a:rPr lang="en-US" sz="1400" dirty="0"/>
              <a:t>Overview of our customer service team and contact details</a:t>
            </a:r>
          </a:p>
          <a:p>
            <a:pPr>
              <a:buFontTx/>
              <a:buChar char="-"/>
            </a:pPr>
            <a:r>
              <a:rPr lang="en-US" sz="1400" dirty="0"/>
              <a:t>How to register on our website </a:t>
            </a:r>
          </a:p>
          <a:p>
            <a:pPr>
              <a:buFontTx/>
              <a:buChar char="-"/>
            </a:pPr>
            <a:r>
              <a:rPr lang="en-US" sz="1400" dirty="0"/>
              <a:t>Online notifications</a:t>
            </a:r>
          </a:p>
          <a:p>
            <a:pPr>
              <a:buFontTx/>
              <a:buChar char="-"/>
            </a:pPr>
            <a:r>
              <a:rPr lang="en-US" sz="1400" dirty="0"/>
              <a:t>Online overview of your shipments and all related activities</a:t>
            </a:r>
          </a:p>
          <a:p>
            <a:pPr>
              <a:buFontTx/>
              <a:buChar char="-"/>
            </a:pPr>
            <a:r>
              <a:rPr lang="en-US" sz="1400" dirty="0"/>
              <a:t>Online overview of your invoices </a:t>
            </a:r>
          </a:p>
          <a:p>
            <a:pPr>
              <a:buFontTx/>
              <a:buChar char="-"/>
            </a:pPr>
            <a:r>
              <a:rPr lang="en-US" sz="1400" dirty="0"/>
              <a:t>Local information</a:t>
            </a:r>
          </a:p>
          <a:p>
            <a:pPr marL="0" indent="0">
              <a:buNone/>
            </a:pPr>
            <a:endParaRPr lang="en-US" sz="1600" dirty="0"/>
          </a:p>
          <a:p>
            <a:pPr>
              <a:buFontTx/>
              <a:buChar char="-"/>
            </a:pPr>
            <a:endParaRPr lang="en-US" sz="1600" dirty="0"/>
          </a:p>
          <a:p>
            <a:pPr>
              <a:buFontTx/>
              <a:buChar char="-"/>
            </a:pPr>
            <a:endParaRPr lang="it-IT"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337" y="2567840"/>
            <a:ext cx="3811909" cy="3837153"/>
          </a:xfrm>
          <a:prstGeom prst="rect">
            <a:avLst/>
          </a:prstGeom>
        </p:spPr>
      </p:pic>
    </p:spTree>
    <p:extLst>
      <p:ext uri="{BB962C8B-B14F-4D97-AF65-F5344CB8AC3E}">
        <p14:creationId xmlns:p14="http://schemas.microsoft.com/office/powerpoint/2010/main" val="67727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7160" y="143999"/>
            <a:ext cx="11908715" cy="5950801"/>
          </a:xfrm>
        </p:spPr>
        <p:txBody>
          <a:bodyPr/>
          <a:lstStyle/>
          <a:p>
            <a:r>
              <a:rPr lang="it-IT" dirty="0"/>
              <a:t>Contacting Us</a:t>
            </a:r>
          </a:p>
        </p:txBody>
      </p:sp>
      <p:sp>
        <p:nvSpPr>
          <p:cNvPr id="3" name="Date Placeholder 2"/>
          <p:cNvSpPr>
            <a:spLocks noGrp="1"/>
          </p:cNvSpPr>
          <p:nvPr>
            <p:ph type="dt" sz="half" idx="19"/>
          </p:nvPr>
        </p:nvSpPr>
        <p:spPr/>
        <p:txBody>
          <a:bodyPr/>
          <a:lstStyle/>
          <a:p>
            <a:r>
              <a:rPr lang="it-IT"/>
              <a:t>30/08/2017</a:t>
            </a:r>
            <a:endParaRPr lang="en-GB" dirty="0"/>
          </a:p>
        </p:txBody>
      </p:sp>
      <p:sp>
        <p:nvSpPr>
          <p:cNvPr id="11" name="Text Placeholder 10"/>
          <p:cNvSpPr>
            <a:spLocks noGrp="1"/>
          </p:cNvSpPr>
          <p:nvPr>
            <p:ph type="body" sz="quarter" idx="22"/>
          </p:nvPr>
        </p:nvSpPr>
        <p:spPr/>
        <p:txBody>
          <a:bodyPr/>
          <a:lstStyle/>
          <a:p>
            <a:endParaRPr lang="it-IT"/>
          </a:p>
        </p:txBody>
      </p:sp>
      <p:sp>
        <p:nvSpPr>
          <p:cNvPr id="13" name="Content Placeholder 12"/>
          <p:cNvSpPr>
            <a:spLocks noGrp="1"/>
          </p:cNvSpPr>
          <p:nvPr>
            <p:ph sz="quarter" idx="14"/>
          </p:nvPr>
        </p:nvSpPr>
        <p:spPr>
          <a:xfrm>
            <a:off x="594361" y="1342239"/>
            <a:ext cx="11351562" cy="4602949"/>
          </a:xfrm>
        </p:spPr>
        <p:txBody>
          <a:bodyPr/>
          <a:lstStyle/>
          <a:p>
            <a:pPr marL="0" indent="0">
              <a:buNone/>
            </a:pPr>
            <a:r>
              <a:rPr lang="en-US" sz="1600" dirty="0"/>
              <a:t>Customer Service</a:t>
            </a:r>
          </a:p>
          <a:p>
            <a:r>
              <a:rPr lang="en-US" sz="1100" dirty="0"/>
              <a:t>For any day to day enquiries, please reach out to our Customer Service team via email or phone.</a:t>
            </a:r>
          </a:p>
          <a:p>
            <a:r>
              <a:rPr lang="en-US" sz="1100" dirty="0"/>
              <a:t>Tel: +245955397762</a:t>
            </a:r>
          </a:p>
          <a:p>
            <a:r>
              <a:rPr lang="en-US" sz="1100" dirty="0"/>
              <a:t>Email: </a:t>
            </a:r>
            <a:r>
              <a:rPr lang="en-GB" sz="11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2"/>
              </a:rPr>
              <a:t>gw.export@maersk.com</a:t>
            </a:r>
            <a:r>
              <a:rPr lang="en-GB" sz="1100" b="1" dirty="0">
                <a:latin typeface="Calibri" panose="020F0502020204030204" pitchFamily="34" charset="0"/>
                <a:ea typeface="Times New Roman" panose="02020603050405020304" pitchFamily="18" charset="0"/>
                <a:cs typeface="Times New Roman" panose="02020603050405020304" pitchFamily="18" charset="0"/>
              </a:rPr>
              <a:t> / </a:t>
            </a:r>
            <a:r>
              <a:rPr lang="en-GB" sz="11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rPr>
              <a:t>gw.export@safmarine.com</a:t>
            </a:r>
            <a:r>
              <a:rPr lang="en-GB" sz="1100" b="1" dirty="0">
                <a:latin typeface="Calibri" panose="020F0502020204030204" pitchFamily="34" charset="0"/>
                <a:ea typeface="Times New Roman" panose="02020603050405020304" pitchFamily="18" charset="0"/>
                <a:cs typeface="Times New Roman" panose="02020603050405020304" pitchFamily="18" charset="0"/>
              </a:rPr>
              <a:t> </a:t>
            </a:r>
            <a:r>
              <a:rPr lang="en-GB" sz="1100" dirty="0">
                <a:latin typeface="Calibri" panose="020F0502020204030204" pitchFamily="34" charset="0"/>
                <a:ea typeface="Times New Roman" panose="02020603050405020304" pitchFamily="18" charset="0"/>
                <a:cs typeface="Times New Roman" panose="02020603050405020304" pitchFamily="18" charset="0"/>
              </a:rPr>
              <a:t>for export queries and </a:t>
            </a:r>
            <a:r>
              <a:rPr lang="en-GB" sz="11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4"/>
              </a:rPr>
              <a:t>gw.import@maersk.com</a:t>
            </a:r>
            <a:r>
              <a:rPr lang="en-GB" sz="1100" b="1" dirty="0">
                <a:latin typeface="Calibri" panose="020F0502020204030204" pitchFamily="34" charset="0"/>
                <a:ea typeface="Times New Roman" panose="02020603050405020304" pitchFamily="18" charset="0"/>
                <a:cs typeface="Times New Roman" panose="02020603050405020304" pitchFamily="18" charset="0"/>
              </a:rPr>
              <a:t> / </a:t>
            </a:r>
            <a:r>
              <a:rPr lang="en-GB" sz="11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5"/>
              </a:rPr>
              <a:t>gw.import@safmarine.com</a:t>
            </a:r>
            <a:r>
              <a:rPr lang="en-GB" sz="1100" b="1" dirty="0">
                <a:latin typeface="Calibri" panose="020F0502020204030204" pitchFamily="34" charset="0"/>
                <a:ea typeface="Times New Roman" panose="02020603050405020304" pitchFamily="18" charset="0"/>
                <a:cs typeface="Times New Roman" panose="02020603050405020304" pitchFamily="18" charset="0"/>
              </a:rPr>
              <a:t> </a:t>
            </a:r>
            <a:r>
              <a:rPr lang="en-GB" sz="1100" dirty="0">
                <a:latin typeface="Calibri" panose="020F0502020204030204" pitchFamily="34" charset="0"/>
                <a:ea typeface="Times New Roman" panose="02020603050405020304" pitchFamily="18" charset="0"/>
                <a:cs typeface="Times New Roman" panose="02020603050405020304" pitchFamily="18" charset="0"/>
              </a:rPr>
              <a:t>for import queries.</a:t>
            </a:r>
            <a:endParaRPr lang="en-US" sz="1100" dirty="0"/>
          </a:p>
          <a:p>
            <a:r>
              <a:rPr lang="en-US" sz="1100" dirty="0"/>
              <a:t>Our customer services teams are available Mo-Fri 8:30 am - 4:30pm. </a:t>
            </a:r>
          </a:p>
          <a:p>
            <a:pPr marL="0" indent="0">
              <a:buNone/>
            </a:pPr>
            <a:r>
              <a:rPr lang="en-US" sz="1600" dirty="0"/>
              <a:t>Sales</a:t>
            </a:r>
          </a:p>
          <a:p>
            <a:r>
              <a:rPr lang="en-US" sz="1100" dirty="0"/>
              <a:t>Our Sales team are on hand for any questions about Pricing, Contracts or New Routes/ Product information.</a:t>
            </a:r>
          </a:p>
          <a:p>
            <a:r>
              <a:rPr lang="en-US" sz="1100" dirty="0"/>
              <a:t>Tel: +245955514304 / +245955502450</a:t>
            </a:r>
          </a:p>
          <a:p>
            <a:pPr marL="0" indent="0">
              <a:buNone/>
            </a:pPr>
            <a:r>
              <a:rPr lang="en-US" sz="1600" dirty="0"/>
              <a:t>Online Services</a:t>
            </a:r>
          </a:p>
          <a:p>
            <a:r>
              <a:rPr lang="en-US" sz="1100" dirty="0"/>
              <a:t>Our website &amp; mobile Apps (Maersk/Safmarine Apps &amp; </a:t>
            </a:r>
            <a:r>
              <a:rPr lang="en-US" sz="1100" dirty="0" err="1"/>
              <a:t>Myfinance</a:t>
            </a:r>
            <a:r>
              <a:rPr lang="en-US" sz="1100" dirty="0"/>
              <a:t> mobile App) contains all of the information to support your shipping needs. In addition to finding out schedules and vessel information, you can request quotes, place bookings, submit shipping instructions online… and many more.</a:t>
            </a:r>
          </a:p>
          <a:p>
            <a:r>
              <a:rPr lang="en-US" sz="1100" dirty="0"/>
              <a:t>Our onboarding website </a:t>
            </a:r>
            <a:r>
              <a:rPr lang="en-US" sz="1100" dirty="0">
                <a:hlinkClick r:id="rId6"/>
              </a:rPr>
              <a:t>http://maersklineonboarding.com</a:t>
            </a:r>
            <a:r>
              <a:rPr lang="en-US" sz="1100" dirty="0"/>
              <a:t> will guide you through each of the process steps which are relevant for your business.</a:t>
            </a:r>
          </a:p>
          <a:p>
            <a:r>
              <a:rPr lang="en-US" sz="1100" dirty="0"/>
              <a:t>You will also find the answer a wide variety of questions on our website:</a:t>
            </a:r>
          </a:p>
          <a:p>
            <a:pPr marL="0" indent="0">
              <a:buNone/>
            </a:pPr>
            <a:r>
              <a:rPr lang="en-US" sz="1600" dirty="0">
                <a:hlinkClick r:id="rId7"/>
              </a:rPr>
              <a:t>www.maerskline.com</a:t>
            </a:r>
            <a:endParaRPr lang="en-US" sz="1600" dirty="0"/>
          </a:p>
          <a:p>
            <a:pPr marL="0" indent="0">
              <a:buNone/>
            </a:pPr>
            <a:endParaRPr lang="it-IT" sz="1100" dirty="0"/>
          </a:p>
        </p:txBody>
      </p:sp>
    </p:spTree>
    <p:extLst>
      <p:ext uri="{BB962C8B-B14F-4D97-AF65-F5344CB8AC3E}">
        <p14:creationId xmlns:p14="http://schemas.microsoft.com/office/powerpoint/2010/main" val="231132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933092" y="237393"/>
            <a:ext cx="4329332" cy="1321559"/>
          </a:xfrm>
          <a:prstGeom prst="rect">
            <a:avLst/>
          </a:prstGeom>
          <a:solidFill>
            <a:srgbClr val="5BA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16520"/>
            <a:endParaRPr lang="tr-TR" sz="1246" dirty="0">
              <a:solidFill>
                <a:prstClr val="white"/>
              </a:solidFill>
              <a:latin typeface="Calibri" panose="020F0502020204030204"/>
            </a:endParaRPr>
          </a:p>
        </p:txBody>
      </p:sp>
      <p:sp>
        <p:nvSpPr>
          <p:cNvPr id="29" name="object 29"/>
          <p:cNvSpPr txBox="1"/>
          <p:nvPr/>
        </p:nvSpPr>
        <p:spPr>
          <a:xfrm>
            <a:off x="3984458" y="1907341"/>
            <a:ext cx="1962204" cy="2291020"/>
          </a:xfrm>
          <a:prstGeom prst="rect">
            <a:avLst/>
          </a:prstGeom>
        </p:spPr>
        <p:txBody>
          <a:bodyPr vert="horz" wrap="square" lIns="0" tIns="9850" rIns="0" bIns="0" rtlCol="0">
            <a:spAutoFit/>
          </a:bodyPr>
          <a:lstStyle/>
          <a:p>
            <a:pPr marL="9850" algn="just" defTabSz="316520">
              <a:spcBef>
                <a:spcPts val="78"/>
              </a:spcBef>
            </a:pPr>
            <a:r>
              <a:rPr lang="tr-TR" sz="698" b="1" dirty="0">
                <a:solidFill>
                  <a:srgbClr val="39C2D7"/>
                </a:solidFill>
                <a:latin typeface="Arial" panose="020B0604020202020204" pitchFamily="34" charset="0"/>
                <a:cs typeface="Arial" panose="020B0604020202020204" pitchFamily="34" charset="0"/>
              </a:rPr>
              <a:t>Register to our website via below link for 24/7 access to your shipments</a:t>
            </a:r>
          </a:p>
          <a:p>
            <a:pPr marL="9850" algn="just" defTabSz="316520">
              <a:spcBef>
                <a:spcPts val="78"/>
              </a:spcBef>
            </a:pPr>
            <a:endParaRPr lang="tr-TR" sz="698" b="1" dirty="0">
              <a:solidFill>
                <a:srgbClr val="39C2D7"/>
              </a:solidFill>
              <a:latin typeface="Arial" panose="020B0604020202020204" pitchFamily="34" charset="0"/>
              <a:cs typeface="Arial" panose="020B0604020202020204" pitchFamily="34" charset="0"/>
            </a:endParaRPr>
          </a:p>
          <a:p>
            <a:pPr marL="9850" algn="just" defTabSz="316520">
              <a:spcBef>
                <a:spcPts val="78"/>
              </a:spcBef>
            </a:pPr>
            <a:r>
              <a:rPr lang="tr-TR" sz="698" dirty="0">
                <a:solidFill>
                  <a:prstClr val="black"/>
                </a:solidFill>
                <a:latin typeface="Arial" panose="020B0604020202020204" pitchFamily="34" charset="0"/>
                <a:cs typeface="Arial" panose="020B0604020202020204" pitchFamily="34" charset="0"/>
                <a:hlinkClick r:id="rId3"/>
              </a:rPr>
              <a:t>https://my.maerskline.com/portaluser/#register</a:t>
            </a:r>
            <a:endParaRPr lang="tr-TR" sz="698" dirty="0">
              <a:solidFill>
                <a:prstClr val="black"/>
              </a:solidFill>
              <a:latin typeface="Arial" panose="020B0604020202020204" pitchFamily="34" charset="0"/>
              <a:cs typeface="Arial" panose="020B0604020202020204" pitchFamily="34" charset="0"/>
            </a:endParaRPr>
          </a:p>
          <a:p>
            <a:pPr algn="just" defTabSz="316520">
              <a:spcBef>
                <a:spcPts val="35"/>
              </a:spcBef>
            </a:pPr>
            <a:endParaRPr sz="698" dirty="0">
              <a:solidFill>
                <a:prstClr val="black"/>
              </a:solidFill>
              <a:latin typeface="Arial" panose="020B0604020202020204" pitchFamily="34" charset="0"/>
              <a:cs typeface="Arial" panose="020B0604020202020204" pitchFamily="34" charset="0"/>
            </a:endParaRPr>
          </a:p>
          <a:p>
            <a:pPr algn="just" defTabSz="316520">
              <a:spcBef>
                <a:spcPts val="35"/>
              </a:spcBef>
            </a:pPr>
            <a:r>
              <a:rPr lang="tr-TR" sz="698" dirty="0">
                <a:solidFill>
                  <a:prstClr val="black"/>
                </a:solidFill>
                <a:latin typeface="Arial" panose="020B0604020202020204" pitchFamily="34" charset="0"/>
                <a:cs typeface="Arial" panose="020B0604020202020204" pitchFamily="34" charset="0"/>
              </a:rPr>
              <a:t>Upon registration, our team will check your details and once approved will send you a confirmation email. In that email, you will find a link to set your password.</a:t>
            </a:r>
          </a:p>
          <a:p>
            <a:pPr algn="just" defTabSz="316520">
              <a:spcBef>
                <a:spcPts val="35"/>
              </a:spcBef>
            </a:pPr>
            <a:endParaRPr lang="tr-TR" sz="698" dirty="0">
              <a:solidFill>
                <a:prstClr val="black"/>
              </a:solidFill>
              <a:latin typeface="Arial" panose="020B0604020202020204" pitchFamily="34" charset="0"/>
              <a:cs typeface="Arial" panose="020B0604020202020204" pitchFamily="34" charset="0"/>
            </a:endParaRPr>
          </a:p>
          <a:p>
            <a:pPr algn="just" defTabSz="316520">
              <a:spcBef>
                <a:spcPts val="35"/>
              </a:spcBef>
            </a:pPr>
            <a:r>
              <a:rPr lang="tr-TR" sz="698" dirty="0">
                <a:solidFill>
                  <a:prstClr val="black"/>
                </a:solidFill>
                <a:latin typeface="Arial" panose="020B0604020202020204" pitchFamily="34" charset="0"/>
                <a:cs typeface="Arial" panose="020B0604020202020204" pitchFamily="34" charset="0"/>
              </a:rPr>
              <a:t>Now you are ready to log in with your chosen username and set password to our website via below link.</a:t>
            </a:r>
          </a:p>
          <a:p>
            <a:pPr algn="just" defTabSz="316520">
              <a:spcBef>
                <a:spcPts val="35"/>
              </a:spcBef>
            </a:pPr>
            <a:endParaRPr lang="tr-TR" sz="698" dirty="0">
              <a:solidFill>
                <a:prstClr val="black"/>
              </a:solidFill>
              <a:latin typeface="Arial" panose="020B0604020202020204" pitchFamily="34" charset="0"/>
              <a:cs typeface="Arial" panose="020B0604020202020204" pitchFamily="34" charset="0"/>
            </a:endParaRPr>
          </a:p>
          <a:p>
            <a:pPr algn="just" defTabSz="316520">
              <a:spcBef>
                <a:spcPts val="35"/>
              </a:spcBef>
            </a:pPr>
            <a:r>
              <a:rPr lang="tr-TR" sz="698" dirty="0">
                <a:solidFill>
                  <a:prstClr val="black"/>
                </a:solidFill>
                <a:latin typeface="Arial" panose="020B0604020202020204" pitchFamily="34" charset="0"/>
                <a:cs typeface="Arial" panose="020B0604020202020204" pitchFamily="34" charset="0"/>
                <a:hlinkClick r:id="rId4"/>
              </a:rPr>
              <a:t>https://my.maerskline.com/portaluser/#login</a:t>
            </a:r>
            <a:endParaRPr lang="tr-TR" sz="698" dirty="0">
              <a:solidFill>
                <a:prstClr val="black"/>
              </a:solidFill>
              <a:latin typeface="Arial" panose="020B0604020202020204" pitchFamily="34" charset="0"/>
              <a:cs typeface="Arial" panose="020B0604020202020204" pitchFamily="34" charset="0"/>
            </a:endParaRPr>
          </a:p>
          <a:p>
            <a:pPr defTabSz="316520">
              <a:spcBef>
                <a:spcPts val="35"/>
              </a:spcBef>
            </a:pPr>
            <a:endParaRPr lang="tr-TR" sz="698" dirty="0">
              <a:solidFill>
                <a:prstClr val="black"/>
              </a:solidFill>
              <a:latin typeface="Arial" panose="020B0604020202020204" pitchFamily="34" charset="0"/>
              <a:cs typeface="Arial" panose="020B0604020202020204" pitchFamily="34" charset="0"/>
            </a:endParaRPr>
          </a:p>
          <a:p>
            <a:pPr defTabSz="316520">
              <a:spcBef>
                <a:spcPts val="35"/>
              </a:spcBef>
            </a:pPr>
            <a:endParaRPr lang="tr-TR" sz="698" dirty="0">
              <a:solidFill>
                <a:prstClr val="black"/>
              </a:solidFill>
              <a:latin typeface="Arial" panose="020B0604020202020204" pitchFamily="34" charset="0"/>
              <a:cs typeface="Arial" panose="020B0604020202020204" pitchFamily="34" charset="0"/>
            </a:endParaRPr>
          </a:p>
          <a:p>
            <a:pPr defTabSz="316520">
              <a:spcBef>
                <a:spcPts val="35"/>
              </a:spcBef>
            </a:pPr>
            <a:endParaRPr sz="698" dirty="0">
              <a:solidFill>
                <a:prstClr val="black"/>
              </a:solidFill>
              <a:latin typeface="Arial" panose="020B0604020202020204" pitchFamily="34" charset="0"/>
              <a:cs typeface="Arial" panose="020B0604020202020204" pitchFamily="34" charset="0"/>
            </a:endParaRPr>
          </a:p>
          <a:p>
            <a:pPr defTabSz="316520">
              <a:spcBef>
                <a:spcPts val="35"/>
              </a:spcBef>
            </a:pPr>
            <a:endParaRPr sz="698" dirty="0">
              <a:solidFill>
                <a:prstClr val="black"/>
              </a:solidFill>
              <a:latin typeface="Arial" panose="020B0604020202020204" pitchFamily="34" charset="0"/>
              <a:cs typeface="Arial" panose="020B0604020202020204" pitchFamily="34" charset="0"/>
            </a:endParaRPr>
          </a:p>
          <a:p>
            <a:pPr defTabSz="316520">
              <a:spcBef>
                <a:spcPts val="35"/>
              </a:spcBef>
            </a:pPr>
            <a:endParaRPr sz="698" dirty="0">
              <a:solidFill>
                <a:prstClr val="black"/>
              </a:solidFill>
              <a:latin typeface="Arial" panose="020B0604020202020204" pitchFamily="34" charset="0"/>
              <a:cs typeface="Arial" panose="020B0604020202020204" pitchFamily="34" charset="0"/>
            </a:endParaRPr>
          </a:p>
          <a:p>
            <a:pPr defTabSz="316520">
              <a:spcBef>
                <a:spcPts val="31"/>
              </a:spcBef>
            </a:pPr>
            <a:endParaRPr sz="698" dirty="0">
              <a:solidFill>
                <a:prstClr val="black"/>
              </a:solidFill>
              <a:latin typeface="Times New Roman"/>
              <a:cs typeface="Times New Roman"/>
            </a:endParaRPr>
          </a:p>
        </p:txBody>
      </p:sp>
      <p:sp>
        <p:nvSpPr>
          <p:cNvPr id="30" name="object 30"/>
          <p:cNvSpPr txBox="1">
            <a:spLocks noGrp="1"/>
          </p:cNvSpPr>
          <p:nvPr>
            <p:ph type="title"/>
          </p:nvPr>
        </p:nvSpPr>
        <p:spPr>
          <a:xfrm>
            <a:off x="3997270" y="531138"/>
            <a:ext cx="2756309" cy="625499"/>
          </a:xfrm>
          <a:prstGeom prst="rect">
            <a:avLst/>
          </a:prstGeom>
        </p:spPr>
        <p:txBody>
          <a:bodyPr vert="horz" wrap="square" lIns="0" tIns="9850" rIns="0" bIns="0" rtlCol="0" anchor="ctr">
            <a:spAutoFit/>
          </a:bodyPr>
          <a:lstStyle/>
          <a:p>
            <a:pPr marL="7621" marR="7621" defTabSz="316520">
              <a:lnSpc>
                <a:spcPts val="2400"/>
              </a:lnSpc>
              <a:spcBef>
                <a:spcPts val="78"/>
              </a:spcBef>
            </a:pPr>
            <a:r>
              <a:rPr lang="tr-TR" sz="2400" b="1" dirty="0">
                <a:solidFill>
                  <a:srgbClr val="FFFFFF"/>
                </a:solidFill>
                <a:latin typeface="Zetta Serif Poster"/>
                <a:ea typeface="+mn-ea"/>
                <a:cs typeface="Zetta Serif Poster"/>
              </a:rPr>
              <a:t>REGISTRATION PROCESS</a:t>
            </a:r>
            <a:endParaRPr sz="2400" b="1" dirty="0">
              <a:solidFill>
                <a:srgbClr val="FFFFFF"/>
              </a:solidFill>
              <a:latin typeface="Zetta Serif Poster"/>
              <a:ea typeface="+mn-ea"/>
              <a:cs typeface="Zetta Serif Poster"/>
            </a:endParaRPr>
          </a:p>
        </p:txBody>
      </p:sp>
      <p:pic>
        <p:nvPicPr>
          <p:cNvPr id="33" name="Picture 32"/>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p:blipFill>
        <p:spPr>
          <a:xfrm>
            <a:off x="6753578" y="211501"/>
            <a:ext cx="1373342" cy="1373342"/>
          </a:xfrm>
          <a:prstGeom prst="rect">
            <a:avLst/>
          </a:prstGeom>
        </p:spPr>
      </p:pic>
      <p:pic>
        <p:nvPicPr>
          <p:cNvPr id="34" name="Picture 33"/>
          <p:cNvPicPr>
            <a:picLocks noChangeAspect="1"/>
          </p:cNvPicPr>
          <p:nvPr/>
        </p:nvPicPr>
        <p:blipFill>
          <a:blip r:embed="rId6"/>
          <a:stretch>
            <a:fillRect/>
          </a:stretch>
        </p:blipFill>
        <p:spPr>
          <a:xfrm>
            <a:off x="3997269" y="3955339"/>
            <a:ext cx="1773864" cy="1890395"/>
          </a:xfrm>
          <a:prstGeom prst="rect">
            <a:avLst/>
          </a:prstGeom>
        </p:spPr>
      </p:pic>
      <p:pic>
        <p:nvPicPr>
          <p:cNvPr id="28" name="Picture 27"/>
          <p:cNvPicPr>
            <a:picLocks noChangeAspect="1"/>
          </p:cNvPicPr>
          <p:nvPr/>
        </p:nvPicPr>
        <p:blipFill>
          <a:blip r:embed="rId7"/>
          <a:stretch>
            <a:fillRect/>
          </a:stretch>
        </p:blipFill>
        <p:spPr>
          <a:xfrm>
            <a:off x="6284578" y="4203951"/>
            <a:ext cx="1701907" cy="1641124"/>
          </a:xfrm>
          <a:prstGeom prst="rect">
            <a:avLst/>
          </a:prstGeom>
        </p:spPr>
      </p:pic>
      <p:sp>
        <p:nvSpPr>
          <p:cNvPr id="37" name="object 29"/>
          <p:cNvSpPr txBox="1"/>
          <p:nvPr/>
        </p:nvSpPr>
        <p:spPr>
          <a:xfrm>
            <a:off x="6323418" y="1921541"/>
            <a:ext cx="1817526" cy="2389444"/>
          </a:xfrm>
          <a:prstGeom prst="rect">
            <a:avLst/>
          </a:prstGeom>
        </p:spPr>
        <p:txBody>
          <a:bodyPr vert="horz" wrap="square" lIns="0" tIns="9850" rIns="0" bIns="0" rtlCol="0">
            <a:spAutoFit/>
          </a:bodyPr>
          <a:lstStyle/>
          <a:p>
            <a:pPr marL="9850" defTabSz="316520">
              <a:spcBef>
                <a:spcPts val="78"/>
              </a:spcBef>
            </a:pPr>
            <a:r>
              <a:rPr lang="tr-TR" sz="698" b="1" dirty="0">
                <a:solidFill>
                  <a:srgbClr val="39C2D7"/>
                </a:solidFill>
                <a:latin typeface="Arial" panose="020B0604020202020204" pitchFamily="34" charset="0"/>
                <a:cs typeface="Arial" panose="020B0604020202020204" pitchFamily="34" charset="0"/>
              </a:rPr>
              <a:t>Maersk Line on the go!</a:t>
            </a:r>
          </a:p>
          <a:p>
            <a:pPr marL="9850" algn="just" defTabSz="316520">
              <a:spcBef>
                <a:spcPts val="78"/>
              </a:spcBef>
            </a:pPr>
            <a:endParaRPr lang="tr-TR" sz="698" b="1" dirty="0">
              <a:solidFill>
                <a:srgbClr val="39C2D7"/>
              </a:solidFill>
              <a:latin typeface="Arial" panose="020B0604020202020204" pitchFamily="34" charset="0"/>
              <a:cs typeface="Arial" panose="020B0604020202020204" pitchFamily="34" charset="0"/>
            </a:endParaRPr>
          </a:p>
          <a:p>
            <a:pPr marL="9850" algn="just" defTabSz="316520">
              <a:spcBef>
                <a:spcPts val="78"/>
              </a:spcBef>
            </a:pPr>
            <a:endParaRPr lang="tr-TR" sz="698" b="1" dirty="0">
              <a:solidFill>
                <a:srgbClr val="39C2D7"/>
              </a:solidFill>
              <a:latin typeface="Arial" panose="020B0604020202020204" pitchFamily="34" charset="0"/>
              <a:cs typeface="Arial" panose="020B0604020202020204" pitchFamily="34" charset="0"/>
            </a:endParaRPr>
          </a:p>
          <a:p>
            <a:pPr algn="just" defTabSz="316520">
              <a:spcBef>
                <a:spcPts val="35"/>
              </a:spcBef>
            </a:pPr>
            <a:r>
              <a:rPr lang="tr-TR" sz="698" dirty="0">
                <a:solidFill>
                  <a:prstClr val="black"/>
                </a:solidFill>
                <a:latin typeface="Arial" panose="020B0604020202020204" pitchFamily="34" charset="0"/>
                <a:cs typeface="Arial" panose="020B0604020202020204" pitchFamily="34" charset="0"/>
                <a:hlinkClick r:id="rId8"/>
              </a:rPr>
              <a:t>http://news.maerskline.com/ebusiness-mobileapp</a:t>
            </a:r>
            <a:r>
              <a:rPr lang="tr-TR" sz="698" dirty="0">
                <a:solidFill>
                  <a:prstClr val="black"/>
                </a:solidFill>
                <a:latin typeface="Arial" panose="020B0604020202020204" pitchFamily="34" charset="0"/>
                <a:cs typeface="Arial" panose="020B0604020202020204" pitchFamily="34" charset="0"/>
              </a:rPr>
              <a:t> </a:t>
            </a:r>
          </a:p>
          <a:p>
            <a:pPr algn="just" defTabSz="316520">
              <a:spcBef>
                <a:spcPts val="35"/>
              </a:spcBef>
            </a:pPr>
            <a:endParaRPr sz="698" dirty="0">
              <a:solidFill>
                <a:prstClr val="black"/>
              </a:solidFill>
              <a:latin typeface="Arial" panose="020B0604020202020204" pitchFamily="34" charset="0"/>
              <a:cs typeface="Arial" panose="020B0604020202020204" pitchFamily="34" charset="0"/>
            </a:endParaRPr>
          </a:p>
          <a:p>
            <a:pPr algn="just" defTabSz="316520"/>
            <a:r>
              <a:rPr lang="en-US" sz="692" dirty="0">
                <a:solidFill>
                  <a:prstClr val="black"/>
                </a:solidFill>
                <a:latin typeface="Arial" panose="020B0604020202020204" pitchFamily="34" charset="0"/>
                <a:cs typeface="Arial" panose="020B0604020202020204" pitchFamily="34" charset="0"/>
              </a:rPr>
              <a:t>The Maersk Line app means you can now manage shipments and track cargo on the move thanks to push notifications and real time shipping information, while also being able to share vital information like estimated time of arrival.</a:t>
            </a:r>
          </a:p>
          <a:p>
            <a:pPr algn="just" defTabSz="316520"/>
            <a:endParaRPr lang="tr-TR" sz="692" dirty="0">
              <a:solidFill>
                <a:prstClr val="black"/>
              </a:solidFill>
              <a:latin typeface="Arial" panose="020B0604020202020204" pitchFamily="34" charset="0"/>
              <a:cs typeface="Arial" panose="020B0604020202020204" pitchFamily="34" charset="0"/>
            </a:endParaRPr>
          </a:p>
          <a:p>
            <a:pPr algn="just" defTabSz="316520"/>
            <a:r>
              <a:rPr lang="tr-TR" sz="692" dirty="0">
                <a:solidFill>
                  <a:prstClr val="black"/>
                </a:solidFill>
                <a:latin typeface="Arial" panose="020B0604020202020204" pitchFamily="34" charset="0"/>
                <a:cs typeface="Arial" panose="020B0604020202020204" pitchFamily="34" charset="0"/>
              </a:rPr>
              <a:t>Y</a:t>
            </a:r>
            <a:r>
              <a:rPr lang="en-US" sz="692" dirty="0" err="1">
                <a:solidFill>
                  <a:prstClr val="black"/>
                </a:solidFill>
                <a:latin typeface="Arial" panose="020B0604020202020204" pitchFamily="34" charset="0"/>
                <a:cs typeface="Arial" panose="020B0604020202020204" pitchFamily="34" charset="0"/>
              </a:rPr>
              <a:t>ou'll</a:t>
            </a:r>
            <a:r>
              <a:rPr lang="en-US" sz="692" dirty="0">
                <a:solidFill>
                  <a:prstClr val="black"/>
                </a:solidFill>
                <a:latin typeface="Arial" panose="020B0604020202020204" pitchFamily="34" charset="0"/>
                <a:cs typeface="Arial" panose="020B0604020202020204" pitchFamily="34" charset="0"/>
              </a:rPr>
              <a:t> find shipping easier than ever before. </a:t>
            </a:r>
            <a:endParaRPr lang="tr-TR" sz="692" dirty="0">
              <a:solidFill>
                <a:prstClr val="black"/>
              </a:solidFill>
              <a:latin typeface="Arial" panose="020B0604020202020204" pitchFamily="34" charset="0"/>
              <a:cs typeface="Arial" panose="020B0604020202020204" pitchFamily="34" charset="0"/>
            </a:endParaRPr>
          </a:p>
          <a:p>
            <a:pPr algn="just" defTabSz="316520"/>
            <a:endParaRPr lang="tr-TR" sz="692" dirty="0">
              <a:solidFill>
                <a:prstClr val="black"/>
              </a:solidFill>
              <a:latin typeface="Arial" panose="020B0604020202020204" pitchFamily="34" charset="0"/>
              <a:cs typeface="Arial" panose="020B0604020202020204" pitchFamily="34" charset="0"/>
            </a:endParaRPr>
          </a:p>
          <a:p>
            <a:pPr algn="just" defTabSz="316520"/>
            <a:r>
              <a:rPr lang="en-US" sz="692" dirty="0">
                <a:solidFill>
                  <a:prstClr val="black"/>
                </a:solidFill>
                <a:latin typeface="Arial" panose="020B0604020202020204" pitchFamily="34" charset="0"/>
                <a:cs typeface="Arial" panose="020B0604020202020204" pitchFamily="34" charset="0"/>
              </a:rPr>
              <a:t>Propel your ambitions with our new app now.</a:t>
            </a:r>
          </a:p>
          <a:p>
            <a:pPr defTabSz="316520">
              <a:spcBef>
                <a:spcPts val="35"/>
              </a:spcBef>
            </a:pPr>
            <a:endParaRPr lang="tr-TR" sz="698" dirty="0">
              <a:solidFill>
                <a:prstClr val="black"/>
              </a:solidFill>
              <a:latin typeface="Arial" panose="020B0604020202020204" pitchFamily="34" charset="0"/>
              <a:cs typeface="Arial" panose="020B0604020202020204" pitchFamily="34" charset="0"/>
            </a:endParaRPr>
          </a:p>
          <a:p>
            <a:pPr defTabSz="316520">
              <a:spcBef>
                <a:spcPts val="35"/>
              </a:spcBef>
            </a:pPr>
            <a:endParaRPr lang="tr-TR" sz="698" dirty="0">
              <a:solidFill>
                <a:prstClr val="black"/>
              </a:solidFill>
              <a:latin typeface="Arial" panose="020B0604020202020204" pitchFamily="34" charset="0"/>
              <a:cs typeface="Arial" panose="020B0604020202020204" pitchFamily="34" charset="0"/>
            </a:endParaRPr>
          </a:p>
          <a:p>
            <a:pPr defTabSz="316520">
              <a:spcBef>
                <a:spcPts val="35"/>
              </a:spcBef>
            </a:pPr>
            <a:endParaRPr sz="698" dirty="0">
              <a:solidFill>
                <a:prstClr val="black"/>
              </a:solidFill>
              <a:latin typeface="Arial" panose="020B0604020202020204" pitchFamily="34" charset="0"/>
              <a:cs typeface="Arial" panose="020B0604020202020204" pitchFamily="34" charset="0"/>
            </a:endParaRPr>
          </a:p>
          <a:p>
            <a:pPr defTabSz="316520">
              <a:spcBef>
                <a:spcPts val="35"/>
              </a:spcBef>
            </a:pPr>
            <a:endParaRPr sz="698" dirty="0">
              <a:solidFill>
                <a:prstClr val="black"/>
              </a:solidFill>
              <a:latin typeface="Arial" panose="020B0604020202020204" pitchFamily="34" charset="0"/>
              <a:cs typeface="Arial" panose="020B0604020202020204" pitchFamily="34" charset="0"/>
            </a:endParaRPr>
          </a:p>
          <a:p>
            <a:pPr defTabSz="316520">
              <a:spcBef>
                <a:spcPts val="35"/>
              </a:spcBef>
            </a:pPr>
            <a:endParaRPr sz="698" dirty="0">
              <a:solidFill>
                <a:prstClr val="black"/>
              </a:solidFill>
              <a:latin typeface="Arial" panose="020B0604020202020204" pitchFamily="34" charset="0"/>
              <a:cs typeface="Arial" panose="020B0604020202020204" pitchFamily="34" charset="0"/>
            </a:endParaRPr>
          </a:p>
          <a:p>
            <a:pPr defTabSz="316520">
              <a:spcBef>
                <a:spcPts val="31"/>
              </a:spcBef>
            </a:pPr>
            <a:endParaRPr sz="698" dirty="0">
              <a:solidFill>
                <a:prstClr val="black"/>
              </a:solidFill>
              <a:latin typeface="Times New Roman"/>
              <a:cs typeface="Times New Roman"/>
            </a:endParaRPr>
          </a:p>
        </p:txBody>
      </p:sp>
      <p:cxnSp>
        <p:nvCxnSpPr>
          <p:cNvPr id="39" name="Straight Connector 38"/>
          <p:cNvCxnSpPr/>
          <p:nvPr/>
        </p:nvCxnSpPr>
        <p:spPr>
          <a:xfrm flipH="1">
            <a:off x="6081875" y="1921540"/>
            <a:ext cx="8520" cy="3967128"/>
          </a:xfrm>
          <a:prstGeom prst="line">
            <a:avLst/>
          </a:prstGeom>
        </p:spPr>
        <p:style>
          <a:lnRef idx="1">
            <a:schemeClr val="accent1"/>
          </a:lnRef>
          <a:fillRef idx="0">
            <a:schemeClr val="accent1"/>
          </a:fillRef>
          <a:effectRef idx="0">
            <a:schemeClr val="accent1"/>
          </a:effectRef>
          <a:fontRef idx="minor">
            <a:schemeClr val="tx1"/>
          </a:fontRef>
        </p:style>
      </p:cxnSp>
      <p:pic>
        <p:nvPicPr>
          <p:cNvPr id="82" name="LogoHide1"/>
          <p:cNvPicPr/>
          <p:nvPr/>
        </p:nvPicPr>
        <p:blipFill>
          <a:blip r:embed="rId9"/>
          <a:srcRect/>
          <a:stretch/>
        </p:blipFill>
        <p:spPr>
          <a:xfrm>
            <a:off x="7026080" y="6262901"/>
            <a:ext cx="1114865" cy="248822"/>
          </a:xfrm>
          <a:prstGeom prst="rect">
            <a:avLst/>
          </a:prstGeom>
        </p:spPr>
      </p:pic>
    </p:spTree>
    <p:extLst>
      <p:ext uri="{BB962C8B-B14F-4D97-AF65-F5344CB8AC3E}">
        <p14:creationId xmlns:p14="http://schemas.microsoft.com/office/powerpoint/2010/main" val="2409237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Online registration</a:t>
            </a:r>
            <a:endParaRPr lang="it-IT" dirty="0"/>
          </a:p>
        </p:txBody>
      </p:sp>
      <p:sp>
        <p:nvSpPr>
          <p:cNvPr id="5" name="Content Placeholder 4"/>
          <p:cNvSpPr>
            <a:spLocks noGrp="1"/>
          </p:cNvSpPr>
          <p:nvPr>
            <p:ph idx="1"/>
          </p:nvPr>
        </p:nvSpPr>
        <p:spPr>
          <a:xfrm>
            <a:off x="609600" y="1441436"/>
            <a:ext cx="10972800" cy="4507992"/>
          </a:xfrm>
        </p:spPr>
        <p:txBody>
          <a:bodyPr/>
          <a:lstStyle/>
          <a:p>
            <a:pPr marL="0" indent="0">
              <a:buNone/>
            </a:pPr>
            <a:r>
              <a:rPr lang="en-US" sz="1100" b="1" dirty="0"/>
              <a:t>Would you like to use all the useful functionalities of our website?</a:t>
            </a:r>
          </a:p>
          <a:p>
            <a:pPr marL="0" indent="0">
              <a:buNone/>
            </a:pPr>
            <a:r>
              <a:rPr lang="en-US" sz="1100" b="1" dirty="0"/>
              <a:t>Please follow these steps to sign up and start using our website, my.maerskline.com.</a:t>
            </a:r>
          </a:p>
          <a:p>
            <a:r>
              <a:rPr lang="en-US" sz="1050" dirty="0"/>
              <a:t>Please sign up by clicking on this link </a:t>
            </a:r>
            <a:r>
              <a:rPr lang="en-US" sz="1050" dirty="0">
                <a:hlinkClick r:id="rId2"/>
              </a:rPr>
              <a:t>https://my.maerskline.com/</a:t>
            </a:r>
            <a:r>
              <a:rPr lang="it-IT" sz="1050" dirty="0"/>
              <a:t> and then on the register button as shown in below picture </a:t>
            </a:r>
          </a:p>
          <a:p>
            <a:pPr marL="0" indent="0">
              <a:buNone/>
            </a:pPr>
            <a:endParaRPr lang="en-US" sz="1200" dirty="0"/>
          </a:p>
          <a:p>
            <a:endParaRPr lang="en-US" sz="1200" dirty="0"/>
          </a:p>
          <a:p>
            <a:endParaRPr lang="en-US" sz="1200" dirty="0"/>
          </a:p>
          <a:p>
            <a:endParaRPr lang="en-US" sz="1200" dirty="0"/>
          </a:p>
          <a:p>
            <a:endParaRPr lang="en-US" sz="1200" dirty="0"/>
          </a:p>
          <a:p>
            <a:endParaRPr lang="en-US" sz="1200" dirty="0"/>
          </a:p>
          <a:p>
            <a:pPr marL="0" indent="0">
              <a:buNone/>
            </a:pPr>
            <a:endParaRPr lang="en-US" sz="1200" dirty="0"/>
          </a:p>
          <a:p>
            <a:r>
              <a:rPr lang="en-US" sz="1050" dirty="0"/>
              <a:t>Please fill in the information required in the registration form, then click submit and we will confirm your user name and password in a very short time. </a:t>
            </a:r>
            <a:endParaRPr lang="en-US" sz="1200" dirty="0"/>
          </a:p>
          <a:p>
            <a:endParaRPr lang="en-US" sz="1400" dirty="0"/>
          </a:p>
        </p:txBody>
      </p:sp>
      <p:pic>
        <p:nvPicPr>
          <p:cNvPr id="6" name="Picture 5"/>
          <p:cNvPicPr>
            <a:picLocks noChangeAspect="1"/>
          </p:cNvPicPr>
          <p:nvPr/>
        </p:nvPicPr>
        <p:blipFill>
          <a:blip r:embed="rId3"/>
          <a:stretch>
            <a:fillRect/>
          </a:stretch>
        </p:blipFill>
        <p:spPr>
          <a:xfrm>
            <a:off x="4367808" y="2488158"/>
            <a:ext cx="5226224" cy="1477813"/>
          </a:xfrm>
          <a:prstGeom prst="rect">
            <a:avLst/>
          </a:prstGeom>
          <a:ln>
            <a:solidFill>
              <a:schemeClr val="accent1"/>
            </a:solidFill>
          </a:ln>
        </p:spPr>
      </p:pic>
      <p:sp>
        <p:nvSpPr>
          <p:cNvPr id="7" name="Rounded Rectangle 6"/>
          <p:cNvSpPr/>
          <p:nvPr/>
        </p:nvSpPr>
        <p:spPr>
          <a:xfrm>
            <a:off x="7388293" y="3522093"/>
            <a:ext cx="504056" cy="246009"/>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spcBef>
                <a:spcPts val="60"/>
              </a:spcBef>
              <a:spcAft>
                <a:spcPts val="600"/>
              </a:spcAft>
            </a:pPr>
            <a:endParaRPr lang="it-IT" dirty="0"/>
          </a:p>
        </p:txBody>
      </p:sp>
      <p:pic>
        <p:nvPicPr>
          <p:cNvPr id="10" name="Picture 9"/>
          <p:cNvPicPr>
            <a:picLocks noChangeAspect="1"/>
          </p:cNvPicPr>
          <p:nvPr/>
        </p:nvPicPr>
        <p:blipFill>
          <a:blip r:embed="rId4"/>
          <a:stretch>
            <a:fillRect/>
          </a:stretch>
        </p:blipFill>
        <p:spPr>
          <a:xfrm>
            <a:off x="4367808" y="4653136"/>
            <a:ext cx="5226224" cy="2014007"/>
          </a:xfrm>
          <a:prstGeom prst="rect">
            <a:avLst/>
          </a:prstGeom>
          <a:ln>
            <a:solidFill>
              <a:schemeClr val="accent1"/>
            </a:solidFill>
          </a:ln>
        </p:spPr>
      </p:pic>
    </p:spTree>
    <p:extLst>
      <p:ext uri="{BB962C8B-B14F-4D97-AF65-F5344CB8AC3E}">
        <p14:creationId xmlns:p14="http://schemas.microsoft.com/office/powerpoint/2010/main" val="213149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website</a:t>
            </a:r>
            <a:endParaRPr lang="it-IT" dirty="0"/>
          </a:p>
        </p:txBody>
      </p:sp>
      <p:sp>
        <p:nvSpPr>
          <p:cNvPr id="3" name="Content Placeholder 2"/>
          <p:cNvSpPr>
            <a:spLocks noGrp="1"/>
          </p:cNvSpPr>
          <p:nvPr>
            <p:ph idx="1"/>
          </p:nvPr>
        </p:nvSpPr>
        <p:spPr>
          <a:xfrm>
            <a:off x="594000" y="1448937"/>
            <a:ext cx="11001100" cy="4487862"/>
          </a:xfrm>
        </p:spPr>
        <p:txBody>
          <a:bodyPr/>
          <a:lstStyle/>
          <a:p>
            <a:pPr marL="0" indent="0">
              <a:buNone/>
            </a:pPr>
            <a:r>
              <a:rPr lang="en-US" sz="1100" b="1" dirty="0"/>
              <a:t>Our website, my.maerskline.com, provides a wide range of useful functionalities, such as:</a:t>
            </a:r>
          </a:p>
          <a:p>
            <a:pPr>
              <a:buFontTx/>
              <a:buChar char="-"/>
            </a:pPr>
            <a:r>
              <a:rPr lang="en-US" sz="1050" dirty="0"/>
              <a:t>Quote look-up</a:t>
            </a:r>
          </a:p>
          <a:p>
            <a:pPr>
              <a:buFontTx/>
              <a:buChar char="-"/>
            </a:pPr>
            <a:r>
              <a:rPr lang="en-US" sz="1050" dirty="0"/>
              <a:t>Vessel schedules</a:t>
            </a:r>
          </a:p>
          <a:p>
            <a:pPr>
              <a:buFontTx/>
              <a:buChar char="-"/>
            </a:pPr>
            <a:r>
              <a:rPr lang="en-US" sz="1050" dirty="0"/>
              <a:t>Container tracking</a:t>
            </a:r>
          </a:p>
          <a:p>
            <a:pPr>
              <a:buFontTx/>
              <a:buChar char="-"/>
            </a:pPr>
            <a:r>
              <a:rPr lang="en-US" sz="1050" dirty="0"/>
              <a:t>Booking Creation</a:t>
            </a:r>
          </a:p>
          <a:p>
            <a:pPr>
              <a:buFontTx/>
              <a:buChar char="-"/>
            </a:pPr>
            <a:r>
              <a:rPr lang="en-US" sz="1050" dirty="0"/>
              <a:t>Shipping instructions</a:t>
            </a:r>
          </a:p>
          <a:p>
            <a:pPr>
              <a:buFontTx/>
              <a:buChar char="-"/>
            </a:pPr>
            <a:r>
              <a:rPr lang="en-US" sz="1050" dirty="0"/>
              <a:t>BL Amendments</a:t>
            </a:r>
          </a:p>
          <a:p>
            <a:pPr>
              <a:buFontTx/>
              <a:buChar char="-"/>
            </a:pPr>
            <a:r>
              <a:rPr lang="en-US" sz="1050" dirty="0"/>
              <a:t>BL “at home” printing</a:t>
            </a:r>
          </a:p>
          <a:p>
            <a:pPr>
              <a:buFontTx/>
              <a:buChar char="-"/>
            </a:pPr>
            <a:r>
              <a:rPr lang="en-US" sz="1050" dirty="0"/>
              <a:t>……… and many more</a:t>
            </a:r>
          </a:p>
          <a:p>
            <a:pPr marL="0" indent="0">
              <a:buNone/>
            </a:pPr>
            <a:endParaRPr lang="en-US" sz="1050" dirty="0"/>
          </a:p>
          <a:p>
            <a:pPr marL="0" indent="0">
              <a:buNone/>
            </a:pPr>
            <a:endParaRPr lang="en-US" sz="1100" b="1" dirty="0"/>
          </a:p>
          <a:p>
            <a:pPr marL="0" indent="0">
              <a:buNone/>
            </a:pPr>
            <a:endParaRPr lang="en-US" sz="1100" b="1" dirty="0"/>
          </a:p>
          <a:p>
            <a:pPr marL="0" indent="0">
              <a:buNone/>
            </a:pPr>
            <a:r>
              <a:rPr lang="en-US" sz="1100" b="1" dirty="0"/>
              <a:t>Ready to try it? Click on this link for a complete online guide on how to use all these functionalities </a:t>
            </a:r>
            <a:r>
              <a:rPr lang="en-US" sz="1050" dirty="0">
                <a:hlinkClick r:id="rId2"/>
              </a:rPr>
              <a:t>http://www.maersklineonboarding.com/</a:t>
            </a:r>
            <a:endParaRPr lang="en-US" sz="1050" dirty="0"/>
          </a:p>
          <a:p>
            <a:pPr marL="0" indent="0">
              <a:buNone/>
            </a:pPr>
            <a:endParaRPr lang="en-US" sz="1050" dirty="0"/>
          </a:p>
        </p:txBody>
      </p:sp>
      <p:pic>
        <p:nvPicPr>
          <p:cNvPr id="4" name="Picture 3"/>
          <p:cNvPicPr>
            <a:picLocks noChangeAspect="1"/>
          </p:cNvPicPr>
          <p:nvPr/>
        </p:nvPicPr>
        <p:blipFill>
          <a:blip r:embed="rId3"/>
          <a:stretch>
            <a:fillRect/>
          </a:stretch>
        </p:blipFill>
        <p:spPr>
          <a:xfrm>
            <a:off x="4066491" y="2060163"/>
            <a:ext cx="6321864" cy="2054606"/>
          </a:xfrm>
          <a:prstGeom prst="rect">
            <a:avLst/>
          </a:prstGeom>
          <a:ln>
            <a:solidFill>
              <a:schemeClr val="accent1"/>
            </a:solidFill>
          </a:ln>
        </p:spPr>
      </p:pic>
    </p:spTree>
    <p:extLst>
      <p:ext uri="{BB962C8B-B14F-4D97-AF65-F5344CB8AC3E}">
        <p14:creationId xmlns:p14="http://schemas.microsoft.com/office/powerpoint/2010/main" val="18162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notifications</a:t>
            </a:r>
            <a:endParaRPr lang="it-IT" dirty="0"/>
          </a:p>
        </p:txBody>
      </p:sp>
      <p:sp>
        <p:nvSpPr>
          <p:cNvPr id="3" name="Content Placeholder 2"/>
          <p:cNvSpPr>
            <a:spLocks noGrp="1"/>
          </p:cNvSpPr>
          <p:nvPr>
            <p:ph idx="1"/>
          </p:nvPr>
        </p:nvSpPr>
        <p:spPr/>
        <p:txBody>
          <a:bodyPr/>
          <a:lstStyle/>
          <a:p>
            <a:pPr marL="0" indent="0">
              <a:buNone/>
            </a:pPr>
            <a:r>
              <a:rPr lang="en-US" sz="1100" b="1" dirty="0"/>
              <a:t>Would you like to be notified instantly if the ETA of your shipments changes? </a:t>
            </a:r>
          </a:p>
          <a:p>
            <a:pPr marL="0" indent="0">
              <a:buNone/>
            </a:pPr>
            <a:r>
              <a:rPr lang="en-US" sz="1100" b="1" dirty="0"/>
              <a:t>Please subscribe to the ETA notification on my.maerskline.com following these steps: </a:t>
            </a:r>
          </a:p>
          <a:p>
            <a:pPr>
              <a:buFont typeface="Wingdings" panose="05000000000000000000" pitchFamily="2" charset="2"/>
              <a:buChar char="Ø"/>
            </a:pPr>
            <a:r>
              <a:rPr lang="en-US" sz="1050" dirty="0"/>
              <a:t>Once you log in to our website, my.maerskline.com, using your new user name and password you will be able to choose what type of information to receive and when to receive it related to your shipments by following the steps described below</a:t>
            </a:r>
          </a:p>
          <a:p>
            <a:pPr marL="183600" lvl="1" indent="0">
              <a:buNone/>
            </a:pPr>
            <a:r>
              <a:rPr lang="en-US" sz="1000" dirty="0"/>
              <a:t>1. Click on “Export” and then on “Notifications”</a:t>
            </a:r>
          </a:p>
          <a:p>
            <a:pPr lvl="1"/>
            <a:endParaRPr lang="en-US" sz="1000" dirty="0"/>
          </a:p>
          <a:p>
            <a:pPr marL="183600" lvl="1" indent="0">
              <a:buNone/>
            </a:pPr>
            <a:endParaRPr lang="en-US" sz="1000" dirty="0"/>
          </a:p>
          <a:p>
            <a:pPr lvl="1"/>
            <a:endParaRPr lang="en-US" sz="1000" dirty="0"/>
          </a:p>
          <a:p>
            <a:pPr lvl="1"/>
            <a:endParaRPr lang="en-US" sz="1000" dirty="0"/>
          </a:p>
          <a:p>
            <a:pPr lvl="1"/>
            <a:endParaRPr lang="en-US" sz="1000" dirty="0"/>
          </a:p>
          <a:p>
            <a:pPr marL="216000" lvl="1" indent="0">
              <a:buNone/>
            </a:pPr>
            <a:endParaRPr lang="en-US" sz="1000" dirty="0"/>
          </a:p>
          <a:p>
            <a:pPr marL="183600" lvl="1" indent="0">
              <a:buNone/>
            </a:pPr>
            <a:r>
              <a:rPr lang="en-US" sz="1000" dirty="0"/>
              <a:t>2. Click on “create new notification”</a:t>
            </a:r>
          </a:p>
          <a:p>
            <a:pPr lvl="1"/>
            <a:endParaRPr lang="en-US" sz="900" dirty="0"/>
          </a:p>
          <a:p>
            <a:pPr lvl="1"/>
            <a:endParaRPr lang="en-US" sz="900" dirty="0"/>
          </a:p>
          <a:p>
            <a:pPr marL="183600" lvl="1" indent="0">
              <a:buNone/>
            </a:pPr>
            <a:endParaRPr lang="en-US" sz="900" dirty="0"/>
          </a:p>
          <a:p>
            <a:pPr marL="183600" lvl="1" indent="0">
              <a:buNone/>
            </a:pPr>
            <a:endParaRPr lang="en-US" sz="900" dirty="0"/>
          </a:p>
          <a:p>
            <a:pPr marL="183600" lvl="1" indent="0">
              <a:buNone/>
            </a:pPr>
            <a:r>
              <a:rPr lang="en-US" sz="900" dirty="0"/>
              <a:t>3. Choose the notification options you prefer and click “save”</a:t>
            </a:r>
            <a:endParaRPr lang="en-US" sz="1000" dirty="0"/>
          </a:p>
        </p:txBody>
      </p:sp>
      <p:grpSp>
        <p:nvGrpSpPr>
          <p:cNvPr id="12" name="Group 11"/>
          <p:cNvGrpSpPr/>
          <p:nvPr/>
        </p:nvGrpSpPr>
        <p:grpSpPr>
          <a:xfrm>
            <a:off x="5015880" y="4091035"/>
            <a:ext cx="4392488" cy="769444"/>
            <a:chOff x="2210262" y="4137297"/>
            <a:chExt cx="6023258" cy="1014983"/>
          </a:xfrm>
        </p:grpSpPr>
        <p:pic>
          <p:nvPicPr>
            <p:cNvPr id="7" name="Picture 6"/>
            <p:cNvPicPr>
              <a:picLocks noChangeAspect="1"/>
            </p:cNvPicPr>
            <p:nvPr/>
          </p:nvPicPr>
          <p:blipFill>
            <a:blip r:embed="rId2"/>
            <a:stretch>
              <a:fillRect/>
            </a:stretch>
          </p:blipFill>
          <p:spPr>
            <a:xfrm>
              <a:off x="2210262" y="4137297"/>
              <a:ext cx="6023258" cy="1014983"/>
            </a:xfrm>
            <a:prstGeom prst="rect">
              <a:avLst/>
            </a:prstGeom>
            <a:ln>
              <a:solidFill>
                <a:schemeClr val="accent1"/>
              </a:solidFill>
            </a:ln>
          </p:spPr>
        </p:pic>
        <p:sp>
          <p:nvSpPr>
            <p:cNvPr id="8" name="Rounded Rectangle 7"/>
            <p:cNvSpPr/>
            <p:nvPr/>
          </p:nvSpPr>
          <p:spPr>
            <a:xfrm>
              <a:off x="2467255" y="4807758"/>
              <a:ext cx="1224136" cy="246009"/>
            </a:xfrm>
            <a:prstGeom prst="roundRect">
              <a:avLst/>
            </a:prstGeom>
            <a:no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spcBef>
                  <a:spcPts val="60"/>
                </a:spcBef>
                <a:spcAft>
                  <a:spcPts val="600"/>
                </a:spcAft>
              </a:pPr>
              <a:endParaRPr lang="it-IT" dirty="0"/>
            </a:p>
          </p:txBody>
        </p:sp>
      </p:grpSp>
      <p:pic>
        <p:nvPicPr>
          <p:cNvPr id="10" name="Picture 9"/>
          <p:cNvPicPr>
            <a:picLocks noChangeAspect="1"/>
          </p:cNvPicPr>
          <p:nvPr/>
        </p:nvPicPr>
        <p:blipFill>
          <a:blip r:embed="rId3"/>
          <a:stretch>
            <a:fillRect/>
          </a:stretch>
        </p:blipFill>
        <p:spPr>
          <a:xfrm>
            <a:off x="5015880" y="5621534"/>
            <a:ext cx="4361062" cy="1036670"/>
          </a:xfrm>
          <a:prstGeom prst="rect">
            <a:avLst/>
          </a:prstGeom>
          <a:ln>
            <a:solidFill>
              <a:schemeClr val="accent1"/>
            </a:solidFill>
          </a:ln>
        </p:spPr>
      </p:pic>
      <p:sp>
        <p:nvSpPr>
          <p:cNvPr id="13" name="Rounded Rectangle 12"/>
          <p:cNvSpPr/>
          <p:nvPr/>
        </p:nvSpPr>
        <p:spPr>
          <a:xfrm>
            <a:off x="8911507" y="6471708"/>
            <a:ext cx="460659" cy="186496"/>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spcBef>
                <a:spcPts val="60"/>
              </a:spcBef>
              <a:spcAft>
                <a:spcPts val="600"/>
              </a:spcAft>
            </a:pPr>
            <a:endParaRPr lang="it-IT" dirty="0"/>
          </a:p>
        </p:txBody>
      </p:sp>
      <p:pic>
        <p:nvPicPr>
          <p:cNvPr id="15" name="Picture 14"/>
          <p:cNvPicPr>
            <a:picLocks noChangeAspect="1"/>
          </p:cNvPicPr>
          <p:nvPr/>
        </p:nvPicPr>
        <p:blipFill>
          <a:blip r:embed="rId4"/>
          <a:stretch>
            <a:fillRect/>
          </a:stretch>
        </p:blipFill>
        <p:spPr>
          <a:xfrm>
            <a:off x="4999838" y="2829524"/>
            <a:ext cx="5184800" cy="934042"/>
          </a:xfrm>
          <a:prstGeom prst="rect">
            <a:avLst/>
          </a:prstGeom>
          <a:ln>
            <a:solidFill>
              <a:schemeClr val="accent1"/>
            </a:solidFill>
          </a:ln>
        </p:spPr>
      </p:pic>
      <p:sp>
        <p:nvSpPr>
          <p:cNvPr id="14" name="Rounded Rectangle 13"/>
          <p:cNvSpPr/>
          <p:nvPr/>
        </p:nvSpPr>
        <p:spPr>
          <a:xfrm>
            <a:off x="7247533" y="2967377"/>
            <a:ext cx="363534" cy="161254"/>
          </a:xfrm>
          <a:prstGeom prst="roundRect">
            <a:avLst/>
          </a:prstGeom>
          <a:no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spcBef>
                <a:spcPts val="60"/>
              </a:spcBef>
              <a:spcAft>
                <a:spcPts val="600"/>
              </a:spcAft>
            </a:pPr>
            <a:endParaRPr lang="it-IT" dirty="0"/>
          </a:p>
        </p:txBody>
      </p:sp>
      <p:sp>
        <p:nvSpPr>
          <p:cNvPr id="16" name="Rounded Rectangle 15"/>
          <p:cNvSpPr/>
          <p:nvPr/>
        </p:nvSpPr>
        <p:spPr>
          <a:xfrm>
            <a:off x="9332866" y="3267746"/>
            <a:ext cx="507550" cy="189140"/>
          </a:xfrm>
          <a:prstGeom prst="roundRect">
            <a:avLst/>
          </a:prstGeom>
          <a:no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spcBef>
                <a:spcPts val="60"/>
              </a:spcBef>
              <a:spcAft>
                <a:spcPts val="600"/>
              </a:spcAft>
            </a:pPr>
            <a:endParaRPr lang="it-IT" dirty="0"/>
          </a:p>
        </p:txBody>
      </p:sp>
    </p:spTree>
    <p:extLst>
      <p:ext uri="{BB962C8B-B14F-4D97-AF65-F5344CB8AC3E}">
        <p14:creationId xmlns:p14="http://schemas.microsoft.com/office/powerpoint/2010/main" val="1910059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871864" y="5109517"/>
            <a:ext cx="5899517" cy="1163782"/>
          </a:xfrm>
          <a:prstGeom prst="rect">
            <a:avLst/>
          </a:prstGeom>
          <a:ln>
            <a:solidFill>
              <a:schemeClr val="accent1"/>
            </a:solidFill>
          </a:ln>
        </p:spPr>
      </p:pic>
      <p:pic>
        <p:nvPicPr>
          <p:cNvPr id="11" name="Picture 10"/>
          <p:cNvPicPr>
            <a:picLocks noChangeAspect="1"/>
          </p:cNvPicPr>
          <p:nvPr/>
        </p:nvPicPr>
        <p:blipFill>
          <a:blip r:embed="rId3"/>
          <a:stretch>
            <a:fillRect/>
          </a:stretch>
        </p:blipFill>
        <p:spPr>
          <a:xfrm>
            <a:off x="4725033" y="2780928"/>
            <a:ext cx="5904656" cy="1063724"/>
          </a:xfrm>
          <a:prstGeom prst="rect">
            <a:avLst/>
          </a:prstGeom>
          <a:ln>
            <a:solidFill>
              <a:schemeClr val="accent1"/>
            </a:solidFill>
          </a:ln>
        </p:spPr>
      </p:pic>
      <p:sp>
        <p:nvSpPr>
          <p:cNvPr id="2" name="Title 1"/>
          <p:cNvSpPr>
            <a:spLocks noGrp="1"/>
          </p:cNvSpPr>
          <p:nvPr>
            <p:ph type="title"/>
          </p:nvPr>
        </p:nvSpPr>
        <p:spPr/>
        <p:txBody>
          <a:bodyPr/>
          <a:lstStyle/>
          <a:p>
            <a:r>
              <a:rPr lang="en-US" dirty="0"/>
              <a:t>Shipments overview</a:t>
            </a:r>
            <a:endParaRPr lang="it-IT" dirty="0"/>
          </a:p>
        </p:txBody>
      </p:sp>
      <p:sp>
        <p:nvSpPr>
          <p:cNvPr id="3" name="Content Placeholder 2"/>
          <p:cNvSpPr>
            <a:spLocks noGrp="1"/>
          </p:cNvSpPr>
          <p:nvPr>
            <p:ph idx="1"/>
          </p:nvPr>
        </p:nvSpPr>
        <p:spPr/>
        <p:txBody>
          <a:bodyPr/>
          <a:lstStyle/>
          <a:p>
            <a:pPr marL="0" indent="0">
              <a:buNone/>
            </a:pPr>
            <a:r>
              <a:rPr lang="en-US" sz="1100" b="1" dirty="0"/>
              <a:t>Would you like to have a complete overview of the status of your shipment?</a:t>
            </a:r>
          </a:p>
          <a:p>
            <a:pPr marL="0" indent="0">
              <a:buNone/>
            </a:pPr>
            <a:r>
              <a:rPr lang="en-US" sz="1100" b="1" dirty="0"/>
              <a:t>You can, on my.maerskline.com. Here is how:</a:t>
            </a:r>
          </a:p>
          <a:p>
            <a:pPr>
              <a:buFont typeface="Wingdings" panose="05000000000000000000" pitchFamily="2" charset="2"/>
              <a:buChar char="Ø"/>
            </a:pPr>
            <a:r>
              <a:rPr lang="en-US" sz="1050" dirty="0"/>
              <a:t>Once you log in to our website, my.maerskline.com, you will be able to find a complete overview of all your shipments </a:t>
            </a:r>
          </a:p>
          <a:p>
            <a:pPr lvl="1"/>
            <a:r>
              <a:rPr lang="en-US" sz="1000" dirty="0"/>
              <a:t>Click on “Export” and then on “All shipments”</a:t>
            </a:r>
          </a:p>
          <a:p>
            <a:pPr lvl="1"/>
            <a:endParaRPr lang="en-US" sz="1000" dirty="0"/>
          </a:p>
          <a:p>
            <a:pPr lvl="1"/>
            <a:endParaRPr lang="en-US" sz="1000" dirty="0"/>
          </a:p>
          <a:p>
            <a:pPr lvl="1"/>
            <a:endParaRPr lang="en-US" sz="1000" dirty="0"/>
          </a:p>
          <a:p>
            <a:pPr marL="183600" lvl="1" indent="0">
              <a:buNone/>
            </a:pPr>
            <a:endParaRPr lang="en-US" sz="1000" dirty="0"/>
          </a:p>
          <a:p>
            <a:pPr marL="183600" lvl="1" indent="0">
              <a:buNone/>
            </a:pPr>
            <a:endParaRPr lang="en-US" sz="1000" dirty="0"/>
          </a:p>
          <a:p>
            <a:pPr marL="183600" lvl="1" indent="0">
              <a:buNone/>
            </a:pPr>
            <a:endParaRPr lang="en-US" sz="1000" dirty="0"/>
          </a:p>
          <a:p>
            <a:pPr lvl="1"/>
            <a:r>
              <a:rPr lang="en-US" sz="1000" dirty="0"/>
              <a:t>In the “All shipments” overview you can see all your shipments as well as check what are the activities pending from your side and the activities pending from our side. You can also see if the initial ETA has changed for any of your shipments </a:t>
            </a:r>
          </a:p>
          <a:p>
            <a:pPr lvl="1"/>
            <a:endParaRPr lang="it-IT" sz="1000" dirty="0"/>
          </a:p>
        </p:txBody>
      </p:sp>
      <p:sp>
        <p:nvSpPr>
          <p:cNvPr id="6" name="Rounded Rectangle 5"/>
          <p:cNvSpPr/>
          <p:nvPr/>
        </p:nvSpPr>
        <p:spPr>
          <a:xfrm>
            <a:off x="7247533" y="2967377"/>
            <a:ext cx="363534" cy="161254"/>
          </a:xfrm>
          <a:prstGeom prst="roundRect">
            <a:avLst/>
          </a:prstGeom>
          <a:no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spcBef>
                <a:spcPts val="60"/>
              </a:spcBef>
              <a:spcAft>
                <a:spcPts val="600"/>
              </a:spcAft>
            </a:pPr>
            <a:endParaRPr lang="it-IT" dirty="0"/>
          </a:p>
        </p:txBody>
      </p:sp>
      <p:sp>
        <p:nvSpPr>
          <p:cNvPr id="7" name="Rounded Rectangle 6"/>
          <p:cNvSpPr/>
          <p:nvPr/>
        </p:nvSpPr>
        <p:spPr>
          <a:xfrm>
            <a:off x="6653311" y="3280103"/>
            <a:ext cx="720611" cy="161254"/>
          </a:xfrm>
          <a:prstGeom prst="roundRect">
            <a:avLst/>
          </a:prstGeom>
          <a:no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spcBef>
                <a:spcPts val="60"/>
              </a:spcBef>
              <a:spcAft>
                <a:spcPts val="600"/>
              </a:spcAft>
            </a:pPr>
            <a:endParaRPr lang="it-IT" dirty="0"/>
          </a:p>
        </p:txBody>
      </p:sp>
    </p:spTree>
    <p:extLst>
      <p:ext uri="{BB962C8B-B14F-4D97-AF65-F5344CB8AC3E}">
        <p14:creationId xmlns:p14="http://schemas.microsoft.com/office/powerpoint/2010/main" val="1140111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EMPLAFYSLIDEID" val="636270602680511135"/>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MGU138\AppData\Local\Temp\Templafy\PowerPointVsto\Assets\28-web.pn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Maersk Line\Lamina\Lamina picture11.pn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MGU138\AppData\Local\Temp\Templafy\PowerPointVsto\Assets\16 A group of yuppies chatting over coffee_0015.jpg"/>
</p:tagLst>
</file>

<file path=ppt/theme/theme1.xml><?xml version="1.0" encoding="utf-8"?>
<a:theme xmlns:a="http://schemas.openxmlformats.org/drawingml/2006/main" name="16_9 Maersk Group PowerPoint Template">
  <a:themeElements>
    <a:clrScheme name="Maersk Group">
      <a:dk1>
        <a:srgbClr val="000000"/>
      </a:dk1>
      <a:lt1>
        <a:srgbClr val="FFFFFF"/>
      </a:lt1>
      <a:dk2>
        <a:srgbClr val="B50030"/>
      </a:dk2>
      <a:lt2>
        <a:srgbClr val="FCB91C"/>
      </a:lt2>
      <a:accent1>
        <a:srgbClr val="64B2D4"/>
      </a:accent1>
      <a:accent2>
        <a:srgbClr val="2F454E"/>
      </a:accent2>
      <a:accent3>
        <a:srgbClr val="FF7507"/>
      </a:accent3>
      <a:accent4>
        <a:srgbClr val="004E6B"/>
      </a:accent4>
      <a:accent5>
        <a:srgbClr val="A6A6A6"/>
      </a:accent5>
      <a:accent6>
        <a:srgbClr val="52C1B8"/>
      </a:accent6>
      <a:hlink>
        <a:srgbClr val="0000FF"/>
      </a:hlink>
      <a:folHlink>
        <a:srgbClr val="800080"/>
      </a:folHlink>
    </a:clrScheme>
    <a:fontScheme name="Maersk Grou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spcBef>
            <a:spcPts val="60"/>
          </a:spcBef>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Bef>
            <a:spcPts val="60"/>
          </a:spcBef>
          <a:spcAft>
            <a:spcPts val="600"/>
          </a:spcAft>
          <a:defRPr sz="1200" spc="10" baseline="0" dirty="0" err="1" smtClean="0"/>
        </a:defPPr>
      </a:lstStyle>
    </a:txDef>
  </a:objectDefaults>
  <a:extraClrSchemeLst/>
  <a:custClrLst>
    <a:custClr name="MAERSK BLUE">
      <a:srgbClr val="64B2D4"/>
    </a:custClr>
    <a:custClr name="MAERSK DEEP BLUE">
      <a:srgbClr val="003E5E"/>
    </a:custClr>
    <a:custClr name="MACHINE GREEN">
      <a:srgbClr val="A3DCAF"/>
    </a:custClr>
    <a:custClr name="DECK GREEN">
      <a:srgbClr val="195A3C"/>
    </a:custClr>
    <a:custClr name="MAST YELLOW">
      <a:srgbClr val="E6D8B8"/>
    </a:custClr>
    <a:custClr name="DECK RED">
      <a:srgbClr val="92251A"/>
    </a:custClr>
    <a:custClr name="SIGNAL RED">
      <a:srgbClr val="D62D23"/>
    </a:custClr>
    <a:custClr name="SIGNAL ORANGE">
      <a:srgbClr val="FF9B1E"/>
    </a:custClr>
    <a:custClr name="SIGNAL YELLOW">
      <a:srgbClr val="FFD21E"/>
    </a:custClr>
    <a:custClr name="Color has no name">
      <a:srgbClr val="FFFFFF"/>
    </a:custClr>
    <a:custClr name="MAERSK BLUE (80%)">
      <a:srgbClr val="83C1DD"/>
    </a:custClr>
    <a:custClr name="MAERSK DEEP BLUE (80%)">
      <a:srgbClr val="33657E"/>
    </a:custClr>
    <a:custClr name="MACHINE GREEN (80%)">
      <a:srgbClr val="B5E3BF"/>
    </a:custClr>
    <a:custClr name="DECK GREEN (80%)">
      <a:srgbClr val="477B63"/>
    </a:custClr>
    <a:custClr name="MAST YELLOW (80%)">
      <a:srgbClr val="EBE0C6"/>
    </a:custClr>
    <a:custClr name="DECK RED (80%)">
      <a:srgbClr val="A85148"/>
    </a:custClr>
    <a:custClr name="SIGNAL RED (80%)">
      <a:srgbClr val="DE574F"/>
    </a:custClr>
    <a:custClr name="SIGNAL ORANGE (80%)">
      <a:srgbClr val="FFAF4B"/>
    </a:custClr>
    <a:custClr name="SIGNAL YELLOW (80%)">
      <a:srgbClr val="FFDB4B"/>
    </a:custClr>
    <a:custClr name="Color has no name">
      <a:srgbClr val="FFFFFF"/>
    </a:custClr>
    <a:custClr name="MAERSK BLUE (50%)">
      <a:srgbClr val="B1D8EA"/>
    </a:custClr>
    <a:custClr name="MAERSK DEEP BLUE (50%)">
      <a:srgbClr val="809FAE"/>
    </a:custClr>
    <a:custClr name="MACHINE GREEN (50%)">
      <a:srgbClr val="D1EDD7"/>
    </a:custClr>
    <a:custClr name="DECK GREEN (50%)">
      <a:srgbClr val="8CAC9E"/>
    </a:custClr>
    <a:custClr name="MAST YELLOW (50%)">
      <a:srgbClr val="F3ECDC"/>
    </a:custClr>
    <a:custClr name="DECK RED (50%)">
      <a:srgbClr val="C8928D"/>
    </a:custClr>
    <a:custClr name="SIGNAL RED (50%)">
      <a:srgbClr val="EB9691"/>
    </a:custClr>
    <a:custClr name="SIGNAL ORANGE (50%)">
      <a:srgbClr val="FFCD8F"/>
    </a:custClr>
    <a:custClr name="SIGNAL YELLOW (50%)">
      <a:srgbClr val="FFE98F"/>
    </a:custClr>
    <a:custClr name="Color has no name">
      <a:srgbClr val="FFFFFF"/>
    </a:custClr>
    <a:custClr name="MAERSK BLUE (20%)">
      <a:srgbClr val="E0F0F6"/>
    </a:custClr>
    <a:custClr name="MAERSK DEEP BLUE (20%)">
      <a:srgbClr val="CCD8DF"/>
    </a:custClr>
    <a:custClr name="MACHINE GREEN (20%)">
      <a:srgbClr val="EDF8EF"/>
    </a:custClr>
    <a:custClr name="DECK GREEN (20%)">
      <a:srgbClr val="D1DED8"/>
    </a:custClr>
    <a:custClr name="MAST YELLOW (20%)">
      <a:srgbClr val="FAF7F1"/>
    </a:custClr>
    <a:custClr name="DECK RED (20%)">
      <a:srgbClr val="E9D3D1"/>
    </a:custClr>
    <a:custClr name="SIGNAL RED (20%)">
      <a:srgbClr val="F7D5D3"/>
    </a:custClr>
    <a:custClr name="SIGNAL ORANGE (20%)">
      <a:srgbClr val="FFEBF2"/>
    </a:custClr>
    <a:custClr name="SIGNAL YELLOW (20%)">
      <a:srgbClr val="FFF6D2"/>
    </a:custClr>
    <a:custClr name="Color has no name">
      <a:srgbClr val="FFFFFF"/>
    </a:custClr>
    <a:custClr name="MAERSK BLUE (10%)">
      <a:srgbClr val="EFF7FB"/>
    </a:custClr>
    <a:custClr name="MAERSK DEEP BLUE (10%)">
      <a:srgbClr val="E5ECE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Blank.potx" id="{B318145A-72CD-40A6-917D-7119E365E598}" vid="{40CEE979-BA6A-4D6C-B4BB-3E6F6AFA059B}"/>
    </a:ext>
  </a:extLst>
</a:theme>
</file>

<file path=ppt/theme/theme2.xml><?xml version="1.0" encoding="utf-8"?>
<a:theme xmlns:a="http://schemas.openxmlformats.org/drawingml/2006/main" name="Maersk Line - Blue">
  <a:themeElements>
    <a:clrScheme name="Maersk Mono">
      <a:dk1>
        <a:srgbClr val="000000"/>
      </a:dk1>
      <a:lt1>
        <a:srgbClr val="FFFFFF"/>
      </a:lt1>
      <a:dk2>
        <a:srgbClr val="B50030"/>
      </a:dk2>
      <a:lt2>
        <a:srgbClr val="5BAACA"/>
      </a:lt2>
      <a:accent1>
        <a:srgbClr val="2F454E"/>
      </a:accent1>
      <a:accent2>
        <a:srgbClr val="69B8D6"/>
      </a:accent2>
      <a:accent3>
        <a:srgbClr val="C3E3EF"/>
      </a:accent3>
      <a:accent4>
        <a:srgbClr val="666666"/>
      </a:accent4>
      <a:accent5>
        <a:srgbClr val="999999"/>
      </a:accent5>
      <a:accent6>
        <a:srgbClr val="C3C3C3"/>
      </a:accent6>
      <a:hlink>
        <a:srgbClr val="999999"/>
      </a:hlink>
      <a:folHlink>
        <a:srgbClr val="666666"/>
      </a:folHlink>
    </a:clrScheme>
    <a:fontScheme name="Font_Maersk">
      <a:majorFont>
        <a:latin typeface="Zetta San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60"/>
          </a:spcBef>
          <a:spcAft>
            <a:spcPts val="600"/>
          </a:spcAft>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Bef>
            <a:spcPts val="60"/>
          </a:spcBef>
          <a:spcAft>
            <a:spcPts val="600"/>
          </a:spcAft>
          <a:defRPr dirty="0" err="1"/>
        </a:defPPr>
      </a:lstStyle>
    </a:tx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majorFont>
      <a:minorFont>
        <a:latin typeface="Arial"/>
        <a:ea typeface=""/>
        <a:cs typeface=""/>
        <a:font script="Jpan" typeface="Arial"/>
        <a:font script="Hang" typeface="Arial"/>
        <a:font script="Hans" typeface="Arial"/>
        <a:font script="Hant" typeface="Arial"/>
        <a:font script="Arab" typeface="Verdana"/>
        <a:font script="Hebr" typeface="Verdana"/>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Verdana"/>
        <a:font script="Uigh"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MAERSK BLUE">
      <a:srgbClr val="64B2D4"/>
    </a:custClr>
    <a:custClr name="MAERSK DEEP BLUE">
      <a:srgbClr val="003E5E"/>
    </a:custClr>
    <a:custClr name="MACHINE GREEN">
      <a:srgbClr val="A3DCAF"/>
    </a:custClr>
    <a:custClr name="DECK GREEN">
      <a:srgbClr val="195A3C"/>
    </a:custClr>
    <a:custClr name="MAST YELLOW">
      <a:srgbClr val="E6D8B8"/>
    </a:custClr>
    <a:custClr name="DECK RED">
      <a:srgbClr val="92251A"/>
    </a:custClr>
    <a:custClr name="SIGNAL RED">
      <a:srgbClr val="D62D23"/>
    </a:custClr>
    <a:custClr name="SIGNAL ORANGE">
      <a:srgbClr val="FF9B1E"/>
    </a:custClr>
    <a:custClr name="SIGNAL YELLOW">
      <a:srgbClr val="FFD21E"/>
    </a:custClr>
    <a:custClr name="Color has no name">
      <a:srgbClr val="FFFFFF"/>
    </a:custClr>
    <a:custClr name="MAERSK BLUE (80%)">
      <a:srgbClr val="83C1DD"/>
    </a:custClr>
    <a:custClr name="MAERSK DEEP BLUE (80%)">
      <a:srgbClr val="33657E"/>
    </a:custClr>
    <a:custClr name="MACHINE GREEN (80%)">
      <a:srgbClr val="B5E3BF"/>
    </a:custClr>
    <a:custClr name="DECK GREEN (80%)">
      <a:srgbClr val="477B63"/>
    </a:custClr>
    <a:custClr name="MAST YELLOW (80%)">
      <a:srgbClr val="EBE0C6"/>
    </a:custClr>
    <a:custClr name="DECK RED (80%)">
      <a:srgbClr val="A85148"/>
    </a:custClr>
    <a:custClr name="SIGNAL RED (80%)">
      <a:srgbClr val="DE574F"/>
    </a:custClr>
    <a:custClr name="SIGNAL ORANGE (80%)">
      <a:srgbClr val="FFAF4B"/>
    </a:custClr>
    <a:custClr name="SIGNAL YELLOW (80%)">
      <a:srgbClr val="FFDB4B"/>
    </a:custClr>
    <a:custClr name="Color has no name">
      <a:srgbClr val="FFFFFF"/>
    </a:custClr>
    <a:custClr name="MAERSK BLUE (50%)">
      <a:srgbClr val="B1D8EA"/>
    </a:custClr>
    <a:custClr name="MAERSK DEEP BLUE (50%)">
      <a:srgbClr val="809FAE"/>
    </a:custClr>
    <a:custClr name="MACHINE GREEN (50%)">
      <a:srgbClr val="D1EDD7"/>
    </a:custClr>
    <a:custClr name="DECK GREEN (50%)">
      <a:srgbClr val="8CAC9E"/>
    </a:custClr>
    <a:custClr name="MAST YELLOW (50%)">
      <a:srgbClr val="F3ECDC"/>
    </a:custClr>
    <a:custClr name="DECK RED (50%)">
      <a:srgbClr val="C8928D"/>
    </a:custClr>
    <a:custClr name="SIGNAL RED (50%)">
      <a:srgbClr val="EB9691"/>
    </a:custClr>
    <a:custClr name="SIGNAL ORANGE (50%)">
      <a:srgbClr val="FFCD8F"/>
    </a:custClr>
    <a:custClr name="SIGNAL YELLOW (50%)">
      <a:srgbClr val="FFE98F"/>
    </a:custClr>
    <a:custClr name="Color has no name">
      <a:srgbClr val="FFFFFF"/>
    </a:custClr>
    <a:custClr name="MAERSK BLUE (20%)">
      <a:srgbClr val="E0F0F6"/>
    </a:custClr>
    <a:custClr name="MAERSK DEEP BLUE (20%)">
      <a:srgbClr val="CCD8DF"/>
    </a:custClr>
    <a:custClr name="MACHINE GREEN (20%)">
      <a:srgbClr val="EDF8EF"/>
    </a:custClr>
    <a:custClr name="DECK GREEN (20%)">
      <a:srgbClr val="D1DED8"/>
    </a:custClr>
    <a:custClr name="MAST YELLOW (20%)">
      <a:srgbClr val="FAF7F1"/>
    </a:custClr>
    <a:custClr name="DECK RED (20%)">
      <a:srgbClr val="E9D3D1"/>
    </a:custClr>
    <a:custClr name="SIGNAL RED (20%)">
      <a:srgbClr val="F7D5D3"/>
    </a:custClr>
    <a:custClr name="SIGNAL ORANGE (20%)">
      <a:srgbClr val="FFEBF2"/>
    </a:custClr>
    <a:custClr name="SIGNAL YELLOW (20%)">
      <a:srgbClr val="FFF6D2"/>
    </a:custClr>
    <a:custClr name="Color has no name">
      <a:srgbClr val="FFFFFF"/>
    </a:custClr>
    <a:custClr name="MAERSK BLUE (10%)">
      <a:srgbClr val="EFF7FB"/>
    </a:custClr>
    <a:custClr name="MAERSK DEEP BLUE (10%)">
      <a:srgbClr val="E5ECE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ajorFont>
      <a:minorFont>
        <a:latin typeface="Arial" panose="020B0604020202020204"/>
        <a:ea typeface=""/>
        <a:cs typeface=""/>
        <a:font script="Jpan" typeface="Arial"/>
        <a:font script="Hang" typeface="Arial"/>
        <a:font script="Hans" typeface="Arial"/>
        <a:font script="Hant" typeface="Arial"/>
        <a:font script="Arab" typeface="Verdana"/>
        <a:font script="Hebr" typeface="Verdana"/>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Verdana"/>
        <a:font script="Uigh" typeface="Arial"/>
        <a:font script="Geor"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AERSK BLUE">
      <a:srgbClr val="64B2D4"/>
    </a:custClr>
    <a:custClr name="MAERSK DEEP BLUE">
      <a:srgbClr val="003E5E"/>
    </a:custClr>
    <a:custClr name="MACHINE GREEN">
      <a:srgbClr val="A3DCAF"/>
    </a:custClr>
    <a:custClr name="DECK GREEN">
      <a:srgbClr val="195A3C"/>
    </a:custClr>
    <a:custClr name="MAST YELLOW">
      <a:srgbClr val="E6D8B8"/>
    </a:custClr>
    <a:custClr name="DECK RED">
      <a:srgbClr val="92251A"/>
    </a:custClr>
    <a:custClr name="SIGNAL RED">
      <a:srgbClr val="D62D23"/>
    </a:custClr>
    <a:custClr name="SIGNAL ORANGE">
      <a:srgbClr val="FF9B1E"/>
    </a:custClr>
    <a:custClr name="SIGNAL YELLOW">
      <a:srgbClr val="FFD21E"/>
    </a:custClr>
    <a:custClr name="Color has no name">
      <a:srgbClr val="FFFFFF"/>
    </a:custClr>
    <a:custClr name="MAERSK BLUE (80%)">
      <a:srgbClr val="83C1DD"/>
    </a:custClr>
    <a:custClr name="MAERSK DEEP BLUE (80%)">
      <a:srgbClr val="33657E"/>
    </a:custClr>
    <a:custClr name="MACHINE GREEN (80%)">
      <a:srgbClr val="B5E3BF"/>
    </a:custClr>
    <a:custClr name="DECK GREEN (80%)">
      <a:srgbClr val="477B63"/>
    </a:custClr>
    <a:custClr name="MAST YELLOW (80%)">
      <a:srgbClr val="EBE0C6"/>
    </a:custClr>
    <a:custClr name="DECK RED (80%)">
      <a:srgbClr val="A85148"/>
    </a:custClr>
    <a:custClr name="SIGNAL RED (80%)">
      <a:srgbClr val="DE574F"/>
    </a:custClr>
    <a:custClr name="SIGNAL ORANGE (80%)">
      <a:srgbClr val="FFAF4B"/>
    </a:custClr>
    <a:custClr name="SIGNAL YELLOW (80%)">
      <a:srgbClr val="FFDB4B"/>
    </a:custClr>
    <a:custClr name="Color has no name">
      <a:srgbClr val="FFFFFF"/>
    </a:custClr>
    <a:custClr name="MAERSK BLUE (50%)">
      <a:srgbClr val="B1D8EA"/>
    </a:custClr>
    <a:custClr name="MAERSK DEEP BLUE (50%)">
      <a:srgbClr val="809FAE"/>
    </a:custClr>
    <a:custClr name="MACHINE GREEN (50%)">
      <a:srgbClr val="D1EDD7"/>
    </a:custClr>
    <a:custClr name="DECK GREEN (50%)">
      <a:srgbClr val="8CAC9E"/>
    </a:custClr>
    <a:custClr name="MAST YELLOW (50%)">
      <a:srgbClr val="F3ECDC"/>
    </a:custClr>
    <a:custClr name="DECK RED (50%)">
      <a:srgbClr val="C8928D"/>
    </a:custClr>
    <a:custClr name="SIGNAL RED (50%)">
      <a:srgbClr val="EB9691"/>
    </a:custClr>
    <a:custClr name="SIGNAL ORANGE (50%)">
      <a:srgbClr val="FFCD8F"/>
    </a:custClr>
    <a:custClr name="SIGNAL YELLOW (50%)">
      <a:srgbClr val="FFE98F"/>
    </a:custClr>
    <a:custClr name="Color has no name">
      <a:srgbClr val="FFFFFF"/>
    </a:custClr>
    <a:custClr name="MAERSK BLUE (20%)">
      <a:srgbClr val="E0F0F6"/>
    </a:custClr>
    <a:custClr name="MAERSK DEEP BLUE (20%)">
      <a:srgbClr val="CCD8DF"/>
    </a:custClr>
    <a:custClr name="MACHINE GREEN (20%)">
      <a:srgbClr val="EDF8EF"/>
    </a:custClr>
    <a:custClr name="DECK GREEN (20%)">
      <a:srgbClr val="D1DED8"/>
    </a:custClr>
    <a:custClr name="MAST YELLOW (20%)">
      <a:srgbClr val="FAF7F1"/>
    </a:custClr>
    <a:custClr name="DECK RED (20%)">
      <a:srgbClr val="E9D3D1"/>
    </a:custClr>
    <a:custClr name="SIGNAL RED (20%)">
      <a:srgbClr val="F7D5D3"/>
    </a:custClr>
    <a:custClr name="SIGNAL ORANGE (20%)">
      <a:srgbClr val="FFEBF2"/>
    </a:custClr>
    <a:custClr name="SIGNAL YELLOW (20%)">
      <a:srgbClr val="FFF6D2"/>
    </a:custClr>
    <a:custClr name="Color has no name">
      <a:srgbClr val="FFFFFF"/>
    </a:custClr>
    <a:custClr name="MAERSK BLUE (10%)">
      <a:srgbClr val="EFF7FB"/>
    </a:custClr>
    <a:custClr name="MAERSK DEEP BLUE (10%)">
      <a:srgbClr val="E5ECE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DF729FC228E049BD804E086472DA2B" ma:contentTypeVersion="2" ma:contentTypeDescription="Create a new document." ma:contentTypeScope="" ma:versionID="349510bf3ef75bed6641d1b560098540">
  <xsd:schema xmlns:xsd="http://www.w3.org/2001/XMLSchema" xmlns:xs="http://www.w3.org/2001/XMLSchema" xmlns:p="http://schemas.microsoft.com/office/2006/metadata/properties" xmlns:ns1="http://schemas.microsoft.com/sharepoint/v3" targetNamespace="http://schemas.microsoft.com/office/2006/metadata/properties" ma:root="true" ma:fieldsID="f0fbb5ef17a5ed71a279dc076b1778e5" ns1:_="">
    <xsd:import namespace="http://schemas.microsoft.com/sharepoint/v3"/>
    <xsd:element name="properties">
      <xsd:complexType>
        <xsd:sequence>
          <xsd:element name="documentManagement">
            <xsd:complexType>
              <xsd:all>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verageRating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368CC3-FD0F-4CBE-B094-AF5A96AD44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D94A09-34C4-4254-B588-6078FA9454B4}">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2003311-887A-4645-A9D4-EBAA5FD7B6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1429</Words>
  <Application>Microsoft Office PowerPoint</Application>
  <PresentationFormat>Widescreen</PresentationFormat>
  <Paragraphs>162</Paragraphs>
  <Slides>12</Slides>
  <Notes>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4" baseType="lpstr">
      <vt:lpstr>Arial</vt:lpstr>
      <vt:lpstr>Calibri</vt:lpstr>
      <vt:lpstr>Calibri Light</vt:lpstr>
      <vt:lpstr>Times New Roman</vt:lpstr>
      <vt:lpstr>Verdana</vt:lpstr>
      <vt:lpstr>Wingdings</vt:lpstr>
      <vt:lpstr>Zetta Sans</vt:lpstr>
      <vt:lpstr>Zetta Serif Poster</vt:lpstr>
      <vt:lpstr>16_9 Maersk Group PowerPoint Template</vt:lpstr>
      <vt:lpstr>Maersk Line - Blue</vt:lpstr>
      <vt:lpstr>Office Theme</vt:lpstr>
      <vt:lpstr>think-cell Slide</vt:lpstr>
      <vt:lpstr>Welcome Onboard!</vt:lpstr>
      <vt:lpstr>Welcome on board!</vt:lpstr>
      <vt:lpstr>Agenda</vt:lpstr>
      <vt:lpstr>Contacting Us</vt:lpstr>
      <vt:lpstr>REGISTRATION PROCESS</vt:lpstr>
      <vt:lpstr>Online registration</vt:lpstr>
      <vt:lpstr>Our website</vt:lpstr>
      <vt:lpstr>Automatic notifications</vt:lpstr>
      <vt:lpstr>Shipments overview</vt:lpstr>
      <vt:lpstr>Invoices</vt:lpstr>
      <vt:lpstr>Local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2014-11-27T09:57:02Z</dcterms:created>
  <dcterms:modified xsi:type="dcterms:W3CDTF">2018-04-22T14:51:47Z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CustomerId">
    <vt:lpwstr>maersk</vt:lpwstr>
  </property>
  <property fmtid="{D5CDD505-2E9C-101B-9397-08002B2CF9AE}" pid="4" name="TemplateId">
    <vt:lpwstr>636083403225518538</vt:lpwstr>
  </property>
  <property fmtid="{D5CDD505-2E9C-101B-9397-08002B2CF9AE}" pid="5" name="UserProfileId">
    <vt:lpwstr>636396865786552959</vt:lpwstr>
  </property>
  <property fmtid="{D5CDD505-2E9C-101B-9397-08002B2CF9AE}" pid="6" name="ContentTypeId">
    <vt:lpwstr>0x010100D3DF729FC228E049BD804E086472DA2B</vt:lpwstr>
  </property>
</Properties>
</file>